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3" r:id="rId2"/>
    <p:sldId id="257" r:id="rId3"/>
    <p:sldId id="258" r:id="rId4"/>
    <p:sldId id="259" r:id="rId5"/>
    <p:sldId id="260" r:id="rId6"/>
    <p:sldId id="261" r:id="rId7"/>
    <p:sldId id="262" r:id="rId8"/>
    <p:sldId id="263" r:id="rId9"/>
    <p:sldId id="264" r:id="rId10"/>
    <p:sldId id="265" r:id="rId11"/>
    <p:sldId id="266" r:id="rId12"/>
    <p:sldId id="267" r:id="rId13"/>
    <p:sldId id="274" r:id="rId14"/>
    <p:sldId id="268"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373567-8DE7-4FB6-9D48-5EE07AA3F34A}" v="10" dt="2026-06-17T17:34:08.2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4" d="100"/>
          <a:sy n="74" d="100"/>
        </p:scale>
        <p:origin x="104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if siddiqui" userId="96bb672f4a89912b" providerId="LiveId" clId="{A8B009FD-9389-4E07-BCFA-EC92353844F4}"/>
    <pc:docChg chg="undo custSel addSld delSld modSld">
      <pc:chgData name="saif siddiqui" userId="96bb672f4a89912b" providerId="LiveId" clId="{A8B009FD-9389-4E07-BCFA-EC92353844F4}" dt="2026-06-17T17:38:58.113" v="713" actId="2696"/>
      <pc:docMkLst>
        <pc:docMk/>
      </pc:docMkLst>
      <pc:sldChg chg="addSp modSp mod">
        <pc:chgData name="saif siddiqui" userId="96bb672f4a89912b" providerId="LiveId" clId="{A8B009FD-9389-4E07-BCFA-EC92353844F4}" dt="2026-06-17T17:11:00.131" v="633" actId="1440"/>
        <pc:sldMkLst>
          <pc:docMk/>
          <pc:sldMk cId="3050972742" sldId="257"/>
        </pc:sldMkLst>
        <pc:spChg chg="mod">
          <ac:chgData name="saif siddiqui" userId="96bb672f4a89912b" providerId="LiveId" clId="{A8B009FD-9389-4E07-BCFA-EC92353844F4}" dt="2026-06-17T17:03:05.242" v="580" actId="2711"/>
          <ac:spMkLst>
            <pc:docMk/>
            <pc:sldMk cId="3050972742" sldId="257"/>
            <ac:spMk id="2" creationId="{AB9164C7-53F9-E8EF-739C-D476EDDEE673}"/>
          </ac:spMkLst>
        </pc:spChg>
        <pc:spChg chg="mod">
          <ac:chgData name="saif siddiqui" userId="96bb672f4a89912b" providerId="LiveId" clId="{A8B009FD-9389-4E07-BCFA-EC92353844F4}" dt="2026-06-17T17:03:20.601" v="581" actId="2711"/>
          <ac:spMkLst>
            <pc:docMk/>
            <pc:sldMk cId="3050972742" sldId="257"/>
            <ac:spMk id="3" creationId="{695DD9B3-378F-1533-CD1C-A2A434C90B08}"/>
          </ac:spMkLst>
        </pc:spChg>
        <pc:picChg chg="add mod">
          <ac:chgData name="saif siddiqui" userId="96bb672f4a89912b" providerId="LiveId" clId="{A8B009FD-9389-4E07-BCFA-EC92353844F4}" dt="2026-06-17T17:11:00.131" v="633" actId="1440"/>
          <ac:picMkLst>
            <pc:docMk/>
            <pc:sldMk cId="3050972742" sldId="257"/>
            <ac:picMk id="4" creationId="{890D1F92-16B4-1AD4-631A-51DCD4210CAE}"/>
          </ac:picMkLst>
        </pc:picChg>
      </pc:sldChg>
      <pc:sldChg chg="addSp modSp mod">
        <pc:chgData name="saif siddiqui" userId="96bb672f4a89912b" providerId="LiveId" clId="{A8B009FD-9389-4E07-BCFA-EC92353844F4}" dt="2026-06-17T17:13:45.194" v="654" actId="14100"/>
        <pc:sldMkLst>
          <pc:docMk/>
          <pc:sldMk cId="148614299" sldId="258"/>
        </pc:sldMkLst>
        <pc:spChg chg="mod">
          <ac:chgData name="saif siddiqui" userId="96bb672f4a89912b" providerId="LiveId" clId="{A8B009FD-9389-4E07-BCFA-EC92353844F4}" dt="2026-06-17T17:03:34.086" v="582" actId="2711"/>
          <ac:spMkLst>
            <pc:docMk/>
            <pc:sldMk cId="148614299" sldId="258"/>
            <ac:spMk id="2" creationId="{CED629CA-8FC1-5B49-C2E0-D5EF1F81267F}"/>
          </ac:spMkLst>
        </pc:spChg>
        <pc:spChg chg="mod">
          <ac:chgData name="saif siddiqui" userId="96bb672f4a89912b" providerId="LiveId" clId="{A8B009FD-9389-4E07-BCFA-EC92353844F4}" dt="2026-06-17T17:13:23.158" v="647" actId="5793"/>
          <ac:spMkLst>
            <pc:docMk/>
            <pc:sldMk cId="148614299" sldId="258"/>
            <ac:spMk id="3" creationId="{8170E656-330E-9CB0-05E3-FC62518140E1}"/>
          </ac:spMkLst>
        </pc:spChg>
        <pc:picChg chg="add mod">
          <ac:chgData name="saif siddiqui" userId="96bb672f4a89912b" providerId="LiveId" clId="{A8B009FD-9389-4E07-BCFA-EC92353844F4}" dt="2026-06-17T17:13:45.194" v="654" actId="14100"/>
          <ac:picMkLst>
            <pc:docMk/>
            <pc:sldMk cId="148614299" sldId="258"/>
            <ac:picMk id="4" creationId="{FAA99DF0-6CA4-F2E1-7F0C-1F5859222CBD}"/>
          </ac:picMkLst>
        </pc:picChg>
      </pc:sldChg>
      <pc:sldChg chg="modSp mod">
        <pc:chgData name="saif siddiqui" userId="96bb672f4a89912b" providerId="LiveId" clId="{A8B009FD-9389-4E07-BCFA-EC92353844F4}" dt="2026-06-17T17:04:41.319" v="601" actId="2711"/>
        <pc:sldMkLst>
          <pc:docMk/>
          <pc:sldMk cId="3036880027" sldId="259"/>
        </pc:sldMkLst>
        <pc:spChg chg="mod">
          <ac:chgData name="saif siddiqui" userId="96bb672f4a89912b" providerId="LiveId" clId="{A8B009FD-9389-4E07-BCFA-EC92353844F4}" dt="2026-06-17T17:04:01.813" v="584" actId="2711"/>
          <ac:spMkLst>
            <pc:docMk/>
            <pc:sldMk cId="3036880027" sldId="259"/>
            <ac:spMk id="2" creationId="{996C9B42-0054-EE13-216E-5A9DCC1820A6}"/>
          </ac:spMkLst>
        </pc:spChg>
        <pc:spChg chg="mod">
          <ac:chgData name="saif siddiqui" userId="96bb672f4a89912b" providerId="LiveId" clId="{A8B009FD-9389-4E07-BCFA-EC92353844F4}" dt="2026-06-17T17:04:41.319" v="601" actId="2711"/>
          <ac:spMkLst>
            <pc:docMk/>
            <pc:sldMk cId="3036880027" sldId="259"/>
            <ac:spMk id="3" creationId="{7F2F33A9-CDEF-9A34-C51C-E49FADD6CB4A}"/>
          </ac:spMkLst>
        </pc:spChg>
      </pc:sldChg>
      <pc:sldChg chg="addSp modSp mod">
        <pc:chgData name="saif siddiqui" userId="96bb672f4a89912b" providerId="LiveId" clId="{A8B009FD-9389-4E07-BCFA-EC92353844F4}" dt="2026-06-17T17:15:44.649" v="659" actId="1076"/>
        <pc:sldMkLst>
          <pc:docMk/>
          <pc:sldMk cId="2398324552" sldId="260"/>
        </pc:sldMkLst>
        <pc:spChg chg="mod">
          <ac:chgData name="saif siddiqui" userId="96bb672f4a89912b" providerId="LiveId" clId="{A8B009FD-9389-4E07-BCFA-EC92353844F4}" dt="2026-06-17T17:05:02.224" v="602" actId="2711"/>
          <ac:spMkLst>
            <pc:docMk/>
            <pc:sldMk cId="2398324552" sldId="260"/>
            <ac:spMk id="2" creationId="{6F0957D4-5FDA-4C8C-5928-56BA6DBC9650}"/>
          </ac:spMkLst>
        </pc:spChg>
        <pc:spChg chg="mod">
          <ac:chgData name="saif siddiqui" userId="96bb672f4a89912b" providerId="LiveId" clId="{A8B009FD-9389-4E07-BCFA-EC92353844F4}" dt="2026-06-17T17:05:11.698" v="603" actId="2711"/>
          <ac:spMkLst>
            <pc:docMk/>
            <pc:sldMk cId="2398324552" sldId="260"/>
            <ac:spMk id="3" creationId="{23F1DB03-9DE1-F2D4-7B6C-0FADCDC695C8}"/>
          </ac:spMkLst>
        </pc:spChg>
        <pc:picChg chg="add mod">
          <ac:chgData name="saif siddiqui" userId="96bb672f4a89912b" providerId="LiveId" clId="{A8B009FD-9389-4E07-BCFA-EC92353844F4}" dt="2026-06-17T17:15:44.649" v="659" actId="1076"/>
          <ac:picMkLst>
            <pc:docMk/>
            <pc:sldMk cId="2398324552" sldId="260"/>
            <ac:picMk id="4" creationId="{4B3727DA-8886-637D-2DA8-8461E12BDB91}"/>
          </ac:picMkLst>
        </pc:picChg>
      </pc:sldChg>
      <pc:sldChg chg="addSp modSp mod">
        <pc:chgData name="saif siddiqui" userId="96bb672f4a89912b" providerId="LiveId" clId="{A8B009FD-9389-4E07-BCFA-EC92353844F4}" dt="2026-06-17T17:17:30.587" v="664" actId="1076"/>
        <pc:sldMkLst>
          <pc:docMk/>
          <pc:sldMk cId="3309953327" sldId="261"/>
        </pc:sldMkLst>
        <pc:spChg chg="mod">
          <ac:chgData name="saif siddiqui" userId="96bb672f4a89912b" providerId="LiveId" clId="{A8B009FD-9389-4E07-BCFA-EC92353844F4}" dt="2026-06-17T17:05:29.206" v="604" actId="2711"/>
          <ac:spMkLst>
            <pc:docMk/>
            <pc:sldMk cId="3309953327" sldId="261"/>
            <ac:spMk id="2" creationId="{41F5CEFA-A76D-7AC2-D07B-88B69A35EDF6}"/>
          </ac:spMkLst>
        </pc:spChg>
        <pc:spChg chg="mod">
          <ac:chgData name="saif siddiqui" userId="96bb672f4a89912b" providerId="LiveId" clId="{A8B009FD-9389-4E07-BCFA-EC92353844F4}" dt="2026-06-17T17:05:35.695" v="605" actId="2711"/>
          <ac:spMkLst>
            <pc:docMk/>
            <pc:sldMk cId="3309953327" sldId="261"/>
            <ac:spMk id="3" creationId="{273B003D-9BCD-14AB-3155-F3A22FCFDF70}"/>
          </ac:spMkLst>
        </pc:spChg>
        <pc:picChg chg="add mod">
          <ac:chgData name="saif siddiqui" userId="96bb672f4a89912b" providerId="LiveId" clId="{A8B009FD-9389-4E07-BCFA-EC92353844F4}" dt="2026-06-17T17:17:30.587" v="664" actId="1076"/>
          <ac:picMkLst>
            <pc:docMk/>
            <pc:sldMk cId="3309953327" sldId="261"/>
            <ac:picMk id="4" creationId="{3E598CCF-AEF3-F871-5F45-9500CEE4D5B4}"/>
          </ac:picMkLst>
        </pc:picChg>
      </pc:sldChg>
      <pc:sldChg chg="addSp delSp modSp mod">
        <pc:chgData name="saif siddiqui" userId="96bb672f4a89912b" providerId="LiveId" clId="{A8B009FD-9389-4E07-BCFA-EC92353844F4}" dt="2026-06-17T17:21:01.524" v="669" actId="21"/>
        <pc:sldMkLst>
          <pc:docMk/>
          <pc:sldMk cId="3114059981" sldId="262"/>
        </pc:sldMkLst>
        <pc:spChg chg="mod">
          <ac:chgData name="saif siddiqui" userId="96bb672f4a89912b" providerId="LiveId" clId="{A8B009FD-9389-4E07-BCFA-EC92353844F4}" dt="2026-06-17T17:05:51.434" v="606" actId="2711"/>
          <ac:spMkLst>
            <pc:docMk/>
            <pc:sldMk cId="3114059981" sldId="262"/>
            <ac:spMk id="2" creationId="{F24969B9-0293-0FAA-07BE-31D01B9ACE51}"/>
          </ac:spMkLst>
        </pc:spChg>
        <pc:spChg chg="mod">
          <ac:chgData name="saif siddiqui" userId="96bb672f4a89912b" providerId="LiveId" clId="{A8B009FD-9389-4E07-BCFA-EC92353844F4}" dt="2026-06-17T17:06:04.324" v="607" actId="2711"/>
          <ac:spMkLst>
            <pc:docMk/>
            <pc:sldMk cId="3114059981" sldId="262"/>
            <ac:spMk id="3" creationId="{A966ABA3-4985-39C8-9CBD-364350983D1B}"/>
          </ac:spMkLst>
        </pc:spChg>
        <pc:picChg chg="add del mod">
          <ac:chgData name="saif siddiqui" userId="96bb672f4a89912b" providerId="LiveId" clId="{A8B009FD-9389-4E07-BCFA-EC92353844F4}" dt="2026-06-17T17:21:01.524" v="669" actId="21"/>
          <ac:picMkLst>
            <pc:docMk/>
            <pc:sldMk cId="3114059981" sldId="262"/>
            <ac:picMk id="4" creationId="{B3BF76C8-000A-FE8B-9164-191C72EEABDD}"/>
          </ac:picMkLst>
        </pc:picChg>
      </pc:sldChg>
      <pc:sldChg chg="addSp modSp mod">
        <pc:chgData name="saif siddiqui" userId="96bb672f4a89912b" providerId="LiveId" clId="{A8B009FD-9389-4E07-BCFA-EC92353844F4}" dt="2026-06-17T17:21:16.948" v="673" actId="1076"/>
        <pc:sldMkLst>
          <pc:docMk/>
          <pc:sldMk cId="1887574965" sldId="263"/>
        </pc:sldMkLst>
        <pc:spChg chg="mod">
          <ac:chgData name="saif siddiqui" userId="96bb672f4a89912b" providerId="LiveId" clId="{A8B009FD-9389-4E07-BCFA-EC92353844F4}" dt="2026-06-17T17:06:19.011" v="608" actId="2711"/>
          <ac:spMkLst>
            <pc:docMk/>
            <pc:sldMk cId="1887574965" sldId="263"/>
            <ac:spMk id="2" creationId="{3CDC91C3-F93C-7E73-935C-99313AD34FF8}"/>
          </ac:spMkLst>
        </pc:spChg>
        <pc:spChg chg="mod">
          <ac:chgData name="saif siddiqui" userId="96bb672f4a89912b" providerId="LiveId" clId="{A8B009FD-9389-4E07-BCFA-EC92353844F4}" dt="2026-06-17T17:06:26.984" v="609" actId="2711"/>
          <ac:spMkLst>
            <pc:docMk/>
            <pc:sldMk cId="1887574965" sldId="263"/>
            <ac:spMk id="3" creationId="{603EFB5A-E0DB-20AA-811A-D0240615A78D}"/>
          </ac:spMkLst>
        </pc:spChg>
        <pc:picChg chg="add mod">
          <ac:chgData name="saif siddiqui" userId="96bb672f4a89912b" providerId="LiveId" clId="{A8B009FD-9389-4E07-BCFA-EC92353844F4}" dt="2026-06-17T17:21:16.948" v="673" actId="1076"/>
          <ac:picMkLst>
            <pc:docMk/>
            <pc:sldMk cId="1887574965" sldId="263"/>
            <ac:picMk id="5" creationId="{D5EA5FDC-2FE2-78FB-2E6C-603C991BAF3C}"/>
          </ac:picMkLst>
        </pc:picChg>
      </pc:sldChg>
      <pc:sldChg chg="modSp mod">
        <pc:chgData name="saif siddiqui" userId="96bb672f4a89912b" providerId="LiveId" clId="{A8B009FD-9389-4E07-BCFA-EC92353844F4}" dt="2026-06-17T17:06:46.328" v="611" actId="1076"/>
        <pc:sldMkLst>
          <pc:docMk/>
          <pc:sldMk cId="444475339" sldId="264"/>
        </pc:sldMkLst>
        <pc:spChg chg="mod">
          <ac:chgData name="saif siddiqui" userId="96bb672f4a89912b" providerId="LiveId" clId="{A8B009FD-9389-4E07-BCFA-EC92353844F4}" dt="2026-06-17T17:06:41.936" v="610" actId="2711"/>
          <ac:spMkLst>
            <pc:docMk/>
            <pc:sldMk cId="444475339" sldId="264"/>
            <ac:spMk id="2" creationId="{5AF1872E-27F6-A0CF-23F4-39EFCCBDB8E2}"/>
          </ac:spMkLst>
        </pc:spChg>
        <pc:spChg chg="mod">
          <ac:chgData name="saif siddiqui" userId="96bb672f4a89912b" providerId="LiveId" clId="{A8B009FD-9389-4E07-BCFA-EC92353844F4}" dt="2026-06-17T17:06:46.328" v="611" actId="1076"/>
          <ac:spMkLst>
            <pc:docMk/>
            <pc:sldMk cId="444475339" sldId="264"/>
            <ac:spMk id="6" creationId="{C4F17CBA-2C02-0882-103E-5231841F6FBB}"/>
          </ac:spMkLst>
        </pc:spChg>
      </pc:sldChg>
      <pc:sldChg chg="modSp mod">
        <pc:chgData name="saif siddiqui" userId="96bb672f4a89912b" providerId="LiveId" clId="{A8B009FD-9389-4E07-BCFA-EC92353844F4}" dt="2026-06-17T17:07:33.108" v="615" actId="12"/>
        <pc:sldMkLst>
          <pc:docMk/>
          <pc:sldMk cId="2533731773" sldId="265"/>
        </pc:sldMkLst>
        <pc:spChg chg="mod">
          <ac:chgData name="saif siddiqui" userId="96bb672f4a89912b" providerId="LiveId" clId="{A8B009FD-9389-4E07-BCFA-EC92353844F4}" dt="2026-06-17T17:07:13.855" v="613" actId="2711"/>
          <ac:spMkLst>
            <pc:docMk/>
            <pc:sldMk cId="2533731773" sldId="265"/>
            <ac:spMk id="2" creationId="{3FE5D549-7784-F8DF-4C50-BCAF4C4DD2DF}"/>
          </ac:spMkLst>
        </pc:spChg>
        <pc:spChg chg="mod">
          <ac:chgData name="saif siddiqui" userId="96bb672f4a89912b" providerId="LiveId" clId="{A8B009FD-9389-4E07-BCFA-EC92353844F4}" dt="2026-06-17T17:07:33.108" v="615" actId="12"/>
          <ac:spMkLst>
            <pc:docMk/>
            <pc:sldMk cId="2533731773" sldId="265"/>
            <ac:spMk id="3" creationId="{91679561-B0DA-C295-DE53-CB74364998E3}"/>
          </ac:spMkLst>
        </pc:spChg>
      </pc:sldChg>
      <pc:sldChg chg="modSp mod">
        <pc:chgData name="saif siddiqui" userId="96bb672f4a89912b" providerId="LiveId" clId="{A8B009FD-9389-4E07-BCFA-EC92353844F4}" dt="2026-06-17T17:08:01.267" v="617" actId="2711"/>
        <pc:sldMkLst>
          <pc:docMk/>
          <pc:sldMk cId="3660997023" sldId="266"/>
        </pc:sldMkLst>
        <pc:spChg chg="mod">
          <ac:chgData name="saif siddiqui" userId="96bb672f4a89912b" providerId="LiveId" clId="{A8B009FD-9389-4E07-BCFA-EC92353844F4}" dt="2026-06-17T17:07:48.528" v="616" actId="2711"/>
          <ac:spMkLst>
            <pc:docMk/>
            <pc:sldMk cId="3660997023" sldId="266"/>
            <ac:spMk id="2" creationId="{D576B74D-CF0A-86D1-2FF0-4030710D51D1}"/>
          </ac:spMkLst>
        </pc:spChg>
        <pc:spChg chg="mod">
          <ac:chgData name="saif siddiqui" userId="96bb672f4a89912b" providerId="LiveId" clId="{A8B009FD-9389-4E07-BCFA-EC92353844F4}" dt="2026-06-17T17:08:01.267" v="617" actId="2711"/>
          <ac:spMkLst>
            <pc:docMk/>
            <pc:sldMk cId="3660997023" sldId="266"/>
            <ac:spMk id="3" creationId="{B2AB85A2-9F24-301B-0F77-5D4B5A94090B}"/>
          </ac:spMkLst>
        </pc:spChg>
      </pc:sldChg>
      <pc:sldChg chg="modSp mod">
        <pc:chgData name="saif siddiqui" userId="96bb672f4a89912b" providerId="LiveId" clId="{A8B009FD-9389-4E07-BCFA-EC92353844F4}" dt="2026-06-17T17:08:19.051" v="619" actId="2711"/>
        <pc:sldMkLst>
          <pc:docMk/>
          <pc:sldMk cId="51976162" sldId="267"/>
        </pc:sldMkLst>
        <pc:spChg chg="mod">
          <ac:chgData name="saif siddiqui" userId="96bb672f4a89912b" providerId="LiveId" clId="{A8B009FD-9389-4E07-BCFA-EC92353844F4}" dt="2026-06-17T17:08:10.784" v="618" actId="2711"/>
          <ac:spMkLst>
            <pc:docMk/>
            <pc:sldMk cId="51976162" sldId="267"/>
            <ac:spMk id="2" creationId="{ACD4E2BC-FA94-D9E3-8C5B-D4EF3CF864CE}"/>
          </ac:spMkLst>
        </pc:spChg>
        <pc:spChg chg="mod">
          <ac:chgData name="saif siddiqui" userId="96bb672f4a89912b" providerId="LiveId" clId="{A8B009FD-9389-4E07-BCFA-EC92353844F4}" dt="2026-06-17T17:08:19.051" v="619" actId="2711"/>
          <ac:spMkLst>
            <pc:docMk/>
            <pc:sldMk cId="51976162" sldId="267"/>
            <ac:spMk id="3" creationId="{91C363F6-080A-B609-37E3-FD9B66BC8541}"/>
          </ac:spMkLst>
        </pc:spChg>
      </pc:sldChg>
      <pc:sldChg chg="modSp mod">
        <pc:chgData name="saif siddiqui" userId="96bb672f4a89912b" providerId="LiveId" clId="{A8B009FD-9389-4E07-BCFA-EC92353844F4}" dt="2026-06-17T17:08:56.176" v="623" actId="27636"/>
        <pc:sldMkLst>
          <pc:docMk/>
          <pc:sldMk cId="4198576823" sldId="268"/>
        </pc:sldMkLst>
        <pc:spChg chg="mod">
          <ac:chgData name="saif siddiqui" userId="96bb672f4a89912b" providerId="LiveId" clId="{A8B009FD-9389-4E07-BCFA-EC92353844F4}" dt="2026-06-17T17:08:40.855" v="621" actId="255"/>
          <ac:spMkLst>
            <pc:docMk/>
            <pc:sldMk cId="4198576823" sldId="268"/>
            <ac:spMk id="2" creationId="{1F2B7EF8-3506-2BAF-F154-E18B4EFDD1C3}"/>
          </ac:spMkLst>
        </pc:spChg>
        <pc:spChg chg="mod">
          <ac:chgData name="saif siddiqui" userId="96bb672f4a89912b" providerId="LiveId" clId="{A8B009FD-9389-4E07-BCFA-EC92353844F4}" dt="2026-06-17T17:08:56.176" v="623" actId="27636"/>
          <ac:spMkLst>
            <pc:docMk/>
            <pc:sldMk cId="4198576823" sldId="268"/>
            <ac:spMk id="3" creationId="{D45C4E19-062B-92C5-B04D-A8C83A81CA5C}"/>
          </ac:spMkLst>
        </pc:spChg>
      </pc:sldChg>
      <pc:sldChg chg="modSp mod">
        <pc:chgData name="saif siddiqui" userId="96bb672f4a89912b" providerId="LiveId" clId="{A8B009FD-9389-4E07-BCFA-EC92353844F4}" dt="2026-06-17T16:56:34.067" v="215" actId="14100"/>
        <pc:sldMkLst>
          <pc:docMk/>
          <pc:sldMk cId="1880353618" sldId="271"/>
        </pc:sldMkLst>
        <pc:picChg chg="mod">
          <ac:chgData name="saif siddiqui" userId="96bb672f4a89912b" providerId="LiveId" clId="{A8B009FD-9389-4E07-BCFA-EC92353844F4}" dt="2026-06-17T16:56:34.067" v="215" actId="14100"/>
          <ac:picMkLst>
            <pc:docMk/>
            <pc:sldMk cId="1880353618" sldId="271"/>
            <ac:picMk id="3" creationId="{D2E33E51-226B-0B33-3318-2339D174FB01}"/>
          </ac:picMkLst>
        </pc:picChg>
      </pc:sldChg>
      <pc:sldChg chg="addSp modSp mod">
        <pc:chgData name="saif siddiqui" userId="96bb672f4a89912b" providerId="LiveId" clId="{A8B009FD-9389-4E07-BCFA-EC92353844F4}" dt="2026-06-17T17:25:38.141" v="683" actId="20577"/>
        <pc:sldMkLst>
          <pc:docMk/>
          <pc:sldMk cId="1916039581" sldId="273"/>
        </pc:sldMkLst>
        <pc:spChg chg="mod">
          <ac:chgData name="saif siddiqui" userId="96bb672f4a89912b" providerId="LiveId" clId="{A8B009FD-9389-4E07-BCFA-EC92353844F4}" dt="2026-06-17T17:02:30.805" v="578" actId="2711"/>
          <ac:spMkLst>
            <pc:docMk/>
            <pc:sldMk cId="1916039581" sldId="273"/>
            <ac:spMk id="2" creationId="{FAAA8205-BB4D-BBD9-759C-ACAF8C1B397B}"/>
          </ac:spMkLst>
        </pc:spChg>
        <pc:spChg chg="mod">
          <ac:chgData name="saif siddiqui" userId="96bb672f4a89912b" providerId="LiveId" clId="{A8B009FD-9389-4E07-BCFA-EC92353844F4}" dt="2026-06-17T17:25:38.141" v="683" actId="20577"/>
          <ac:spMkLst>
            <pc:docMk/>
            <pc:sldMk cId="1916039581" sldId="273"/>
            <ac:spMk id="3" creationId="{67E38B01-BD26-0F27-9A49-FE0B7B5288B8}"/>
          </ac:spMkLst>
        </pc:spChg>
        <pc:picChg chg="add mod">
          <ac:chgData name="saif siddiqui" userId="96bb672f4a89912b" providerId="LiveId" clId="{A8B009FD-9389-4E07-BCFA-EC92353844F4}" dt="2026-06-17T17:25:33.082" v="682" actId="1076"/>
          <ac:picMkLst>
            <pc:docMk/>
            <pc:sldMk cId="1916039581" sldId="273"/>
            <ac:picMk id="4" creationId="{CA9E76B6-8EA6-6BAC-774C-D7888FA547FE}"/>
          </ac:picMkLst>
        </pc:picChg>
      </pc:sldChg>
      <pc:sldChg chg="addSp delSp modSp new mod">
        <pc:chgData name="saif siddiqui" userId="96bb672f4a89912b" providerId="LiveId" clId="{A8B009FD-9389-4E07-BCFA-EC92353844F4}" dt="2026-06-17T17:34:42.741" v="711" actId="2711"/>
        <pc:sldMkLst>
          <pc:docMk/>
          <pc:sldMk cId="3806732399" sldId="274"/>
        </pc:sldMkLst>
        <pc:spChg chg="mod">
          <ac:chgData name="saif siddiqui" userId="96bb672f4a89912b" providerId="LiveId" clId="{A8B009FD-9389-4E07-BCFA-EC92353844F4}" dt="2026-06-17T17:34:42.741" v="711" actId="2711"/>
          <ac:spMkLst>
            <pc:docMk/>
            <pc:sldMk cId="3806732399" sldId="274"/>
            <ac:spMk id="2" creationId="{CA3944A7-383C-6582-5CDA-E451D384211D}"/>
          </ac:spMkLst>
        </pc:spChg>
        <pc:spChg chg="del">
          <ac:chgData name="saif siddiqui" userId="96bb672f4a89912b" providerId="LiveId" clId="{A8B009FD-9389-4E07-BCFA-EC92353844F4}" dt="2026-06-17T17:34:08.275" v="685"/>
          <ac:spMkLst>
            <pc:docMk/>
            <pc:sldMk cId="3806732399" sldId="274"/>
            <ac:spMk id="3" creationId="{F4C23C68-E4D7-C138-82DB-C3231CFF8CD4}"/>
          </ac:spMkLst>
        </pc:spChg>
        <pc:picChg chg="add mod">
          <ac:chgData name="saif siddiqui" userId="96bb672f4a89912b" providerId="LiveId" clId="{A8B009FD-9389-4E07-BCFA-EC92353844F4}" dt="2026-06-17T17:34:17.205" v="688" actId="14100"/>
          <ac:picMkLst>
            <pc:docMk/>
            <pc:sldMk cId="3806732399" sldId="274"/>
            <ac:picMk id="4" creationId="{E21D8F33-DEC5-84D1-B625-E40FA2D3B5BB}"/>
          </ac:picMkLst>
        </pc:picChg>
      </pc:sldChg>
      <pc:sldChg chg="add del">
        <pc:chgData name="saif siddiqui" userId="96bb672f4a89912b" providerId="LiveId" clId="{A8B009FD-9389-4E07-BCFA-EC92353844F4}" dt="2026-06-17T17:38:58.113" v="713" actId="2696"/>
        <pc:sldMkLst>
          <pc:docMk/>
          <pc:sldMk cId="3358493792" sldId="275"/>
        </pc:sldMkLst>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0EC5DC1-C3CF-4C6D-89C8-6C3FBAF840D7}" type="datetimeFigureOut">
              <a:rPr lang="en-IN" smtClean="0"/>
              <a:t>17-06-2026</a:t>
            </a:fld>
            <a:endParaRPr lang="en-IN"/>
          </a:p>
        </p:txBody>
      </p:sp>
      <p:sp>
        <p:nvSpPr>
          <p:cNvPr id="5" name="Footer Placeholder 4"/>
          <p:cNvSpPr>
            <a:spLocks noGrp="1"/>
          </p:cNvSpPr>
          <p:nvPr>
            <p:ph type="ftr" sz="quarter" idx="11"/>
          </p:nvPr>
        </p:nvSpPr>
        <p:spPr>
          <a:xfrm>
            <a:off x="2692397" y="5037663"/>
            <a:ext cx="5214635" cy="279400"/>
          </a:xfrm>
        </p:spPr>
        <p:txBody>
          <a:bodyPr/>
          <a:lstStyle/>
          <a:p>
            <a:endParaRPr lang="en-IN"/>
          </a:p>
        </p:txBody>
      </p:sp>
      <p:sp>
        <p:nvSpPr>
          <p:cNvPr id="6" name="Slide Number Placeholder 5"/>
          <p:cNvSpPr>
            <a:spLocks noGrp="1"/>
          </p:cNvSpPr>
          <p:nvPr>
            <p:ph type="sldNum" sz="quarter" idx="12"/>
          </p:nvPr>
        </p:nvSpPr>
        <p:spPr>
          <a:xfrm>
            <a:off x="8956900" y="5037663"/>
            <a:ext cx="551167" cy="279400"/>
          </a:xfrm>
        </p:spPr>
        <p:txBody>
          <a:bodyPr/>
          <a:lstStyle/>
          <a:p>
            <a:fld id="{E0F8FF18-008B-4542-8005-E4CA67A0C9A1}" type="slidenum">
              <a:rPr lang="en-IN" smtClean="0"/>
              <a:t>‹#›</a:t>
            </a:fld>
            <a:endParaRPr lang="en-IN"/>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639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EC5DC1-C3CF-4C6D-89C8-6C3FBAF840D7}" type="datetimeFigureOut">
              <a:rPr lang="en-IN" smtClean="0"/>
              <a:t>17-06-2026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F8FF18-008B-4542-8005-E4CA67A0C9A1}" type="slidenum">
              <a:rPr lang="en-IN" smtClean="0"/>
              <a:t>‹#›</a:t>
            </a:fld>
            <a:endParaRPr lang="en-IN"/>
          </a:p>
        </p:txBody>
      </p:sp>
    </p:spTree>
    <p:extLst>
      <p:ext uri="{BB962C8B-B14F-4D97-AF65-F5344CB8AC3E}">
        <p14:creationId xmlns:p14="http://schemas.microsoft.com/office/powerpoint/2010/main" val="2554837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EC5DC1-C3CF-4C6D-89C8-6C3FBAF840D7}" type="datetimeFigureOut">
              <a:rPr lang="en-IN" smtClean="0"/>
              <a:t>17-06-2026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F8FF18-008B-4542-8005-E4CA67A0C9A1}" type="slidenum">
              <a:rPr lang="en-IN" smtClean="0"/>
              <a:t>‹#›</a:t>
            </a:fld>
            <a:endParaRPr lang="en-IN"/>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6739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0EC5DC1-C3CF-4C6D-89C8-6C3FBAF840D7}" type="datetimeFigureOut">
              <a:rPr lang="en-IN" smtClean="0"/>
              <a:t>17-06-2026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0F8FF18-008B-4542-8005-E4CA67A0C9A1}" type="slidenum">
              <a:rPr lang="en-IN" smtClean="0"/>
              <a:t>‹#›</a:t>
            </a:fld>
            <a:endParaRPr lang="en-IN"/>
          </a:p>
        </p:txBody>
      </p:sp>
    </p:spTree>
    <p:extLst>
      <p:ext uri="{BB962C8B-B14F-4D97-AF65-F5344CB8AC3E}">
        <p14:creationId xmlns:p14="http://schemas.microsoft.com/office/powerpoint/2010/main" val="3510190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0EC5DC1-C3CF-4C6D-89C8-6C3FBAF840D7}" type="datetimeFigureOut">
              <a:rPr lang="en-IN" smtClean="0"/>
              <a:t>17-06-2026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0F8FF18-008B-4542-8005-E4CA67A0C9A1}" type="slidenum">
              <a:rPr lang="en-IN" smtClean="0"/>
              <a:t>‹#›</a:t>
            </a:fld>
            <a:endParaRPr lang="en-IN"/>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79965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EC5DC1-C3CF-4C6D-89C8-6C3FBAF840D7}" type="datetimeFigureOut">
              <a:rPr lang="en-IN" smtClean="0"/>
              <a:t>17-06-2026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0F8FF18-008B-4542-8005-E4CA67A0C9A1}"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4759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EC5DC1-C3CF-4C6D-89C8-6C3FBAF840D7}" type="datetimeFigureOut">
              <a:rPr lang="en-IN" smtClean="0"/>
              <a:t>17-06-2026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0F8FF18-008B-4542-8005-E4CA67A0C9A1}" type="slidenum">
              <a:rPr lang="en-IN" smtClean="0"/>
              <a:t>‹#›</a:t>
            </a:fld>
            <a:endParaRPr lang="en-IN"/>
          </a:p>
        </p:txBody>
      </p:sp>
    </p:spTree>
    <p:extLst>
      <p:ext uri="{BB962C8B-B14F-4D97-AF65-F5344CB8AC3E}">
        <p14:creationId xmlns:p14="http://schemas.microsoft.com/office/powerpoint/2010/main" val="1097476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0EC5DC1-C3CF-4C6D-89C8-6C3FBAF840D7}" type="datetimeFigureOut">
              <a:rPr lang="en-IN" smtClean="0"/>
              <a:t>17-06-2026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0F8FF18-008B-4542-8005-E4CA67A0C9A1}" type="slidenum">
              <a:rPr lang="en-IN" smtClean="0"/>
              <a:t>‹#›</a:t>
            </a:fld>
            <a:endParaRPr lang="en-IN"/>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8371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0EC5DC1-C3CF-4C6D-89C8-6C3FBAF840D7}" type="datetimeFigureOut">
              <a:rPr lang="en-IN" smtClean="0"/>
              <a:t>17-06-2026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0F8FF18-008B-4542-8005-E4CA67A0C9A1}" type="slidenum">
              <a:rPr lang="en-IN" smtClean="0"/>
              <a:t>‹#›</a:t>
            </a:fld>
            <a:endParaRPr lang="en-IN"/>
          </a:p>
        </p:txBody>
      </p:sp>
    </p:spTree>
    <p:extLst>
      <p:ext uri="{BB962C8B-B14F-4D97-AF65-F5344CB8AC3E}">
        <p14:creationId xmlns:p14="http://schemas.microsoft.com/office/powerpoint/2010/main" val="3948599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0EC5DC1-C3CF-4C6D-89C8-6C3FBAF840D7}" type="datetimeFigureOut">
              <a:rPr lang="en-IN" smtClean="0"/>
              <a:t>17-06-2026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0F8FF18-008B-4542-8005-E4CA67A0C9A1}" type="slidenum">
              <a:rPr lang="en-IN" smtClean="0"/>
              <a:t>‹#›</a:t>
            </a:fld>
            <a:endParaRPr lang="en-IN"/>
          </a:p>
        </p:txBody>
      </p:sp>
    </p:spTree>
    <p:extLst>
      <p:ext uri="{BB962C8B-B14F-4D97-AF65-F5344CB8AC3E}">
        <p14:creationId xmlns:p14="http://schemas.microsoft.com/office/powerpoint/2010/main" val="495244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EC5DC1-C3CF-4C6D-89C8-6C3FBAF840D7}" type="datetimeFigureOut">
              <a:rPr lang="en-IN" smtClean="0"/>
              <a:t>17-06-2026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F8FF18-008B-4542-8005-E4CA67A0C9A1}" type="slidenum">
              <a:rPr lang="en-IN" smtClean="0"/>
              <a:t>‹#›</a:t>
            </a:fld>
            <a:endParaRPr lang="en-IN"/>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797524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EC5DC1-C3CF-4C6D-89C8-6C3FBAF840D7}" type="datetimeFigureOut">
              <a:rPr lang="en-IN" smtClean="0"/>
              <a:t>17-06-2026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F8FF18-008B-4542-8005-E4CA67A0C9A1}" type="slidenum">
              <a:rPr lang="en-IN" smtClean="0"/>
              <a:t>‹#›</a:t>
            </a:fld>
            <a:endParaRPr lang="en-IN"/>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63273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EC5DC1-C3CF-4C6D-89C8-6C3FBAF840D7}" type="datetimeFigureOut">
              <a:rPr lang="en-IN" smtClean="0"/>
              <a:t>17-06-2026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F8FF18-008B-4542-8005-E4CA67A0C9A1}" type="slidenum">
              <a:rPr lang="en-IN" smtClean="0"/>
              <a:t>‹#›</a:t>
            </a:fld>
            <a:endParaRPr lang="en-IN"/>
          </a:p>
        </p:txBody>
      </p:sp>
    </p:spTree>
    <p:extLst>
      <p:ext uri="{BB962C8B-B14F-4D97-AF65-F5344CB8AC3E}">
        <p14:creationId xmlns:p14="http://schemas.microsoft.com/office/powerpoint/2010/main" val="15276622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EC5DC1-C3CF-4C6D-89C8-6C3FBAF840D7}" type="datetimeFigureOut">
              <a:rPr lang="en-IN" smtClean="0"/>
              <a:t>17-06-2026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F8FF18-008B-4542-8005-E4CA67A0C9A1}" type="slidenum">
              <a:rPr lang="en-IN" smtClean="0"/>
              <a:t>‹#›</a:t>
            </a:fld>
            <a:endParaRPr lang="en-IN"/>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788463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EC5DC1-C3CF-4C6D-89C8-6C3FBAF840D7}" type="datetimeFigureOut">
              <a:rPr lang="en-IN" smtClean="0"/>
              <a:t>17-06-2026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F8FF18-008B-4542-8005-E4CA67A0C9A1}" type="slidenum">
              <a:rPr lang="en-IN" smtClean="0"/>
              <a:t>‹#›</a:t>
            </a:fld>
            <a:endParaRPr lang="en-IN"/>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7385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EC5DC1-C3CF-4C6D-89C8-6C3FBAF840D7}" type="datetimeFigureOut">
              <a:rPr lang="en-IN" smtClean="0"/>
              <a:t>17-06-2026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F8FF18-008B-4542-8005-E4CA67A0C9A1}"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459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EC5DC1-C3CF-4C6D-89C8-6C3FBAF840D7}" type="datetimeFigureOut">
              <a:rPr lang="en-IN" smtClean="0"/>
              <a:t>17-06-2026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0F8FF18-008B-4542-8005-E4CA67A0C9A1}" type="slidenum">
              <a:rPr lang="en-IN" smtClean="0"/>
              <a:t>‹#›</a:t>
            </a:fld>
            <a:endParaRPr lang="en-IN"/>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2471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0EC5DC1-C3CF-4C6D-89C8-6C3FBAF840D7}" type="datetimeFigureOut">
              <a:rPr lang="en-IN" smtClean="0"/>
              <a:t>17-06-2026</a:t>
            </a:fld>
            <a:endParaRPr lang="en-IN"/>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0F8FF18-008B-4542-8005-E4CA67A0C9A1}" type="slidenum">
              <a:rPr lang="en-IN" smtClean="0"/>
              <a:t>‹#›</a:t>
            </a:fld>
            <a:endParaRPr lang="en-IN"/>
          </a:p>
        </p:txBody>
      </p:sp>
    </p:spTree>
    <p:extLst>
      <p:ext uri="{BB962C8B-B14F-4D97-AF65-F5344CB8AC3E}">
        <p14:creationId xmlns:p14="http://schemas.microsoft.com/office/powerpoint/2010/main" val="880620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pngitem.com/middle/hibiRJh_formal-thank-you-clipart-hd-png-download/" TargetMode="External"/><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A8205-BB4D-BBD9-759C-ACAF8C1B397B}"/>
              </a:ext>
            </a:extLst>
          </p:cNvPr>
          <p:cNvSpPr>
            <a:spLocks noGrp="1"/>
          </p:cNvSpPr>
          <p:nvPr>
            <p:ph type="title"/>
          </p:nvPr>
        </p:nvSpPr>
        <p:spPr>
          <a:xfrm>
            <a:off x="838200" y="365125"/>
            <a:ext cx="10515600" cy="2043778"/>
          </a:xfrm>
        </p:spPr>
        <p:txBody>
          <a:bodyPr>
            <a:normAutofit fontScale="90000"/>
          </a:bodyPr>
          <a:lstStyle/>
          <a:p>
            <a:pPr algn="just"/>
            <a:r>
              <a:rPr lang="en-IN" dirty="0">
                <a:latin typeface="Times New Roman" panose="02020603050405020304" pitchFamily="18" charset="0"/>
                <a:cs typeface="Times New Roman" panose="02020603050405020304" pitchFamily="18" charset="0"/>
              </a:rPr>
              <a:t>RESEARCH PROJECT REPORT IN FULFILMENT OF SUMMER INTERNSHIP PROJECT</a:t>
            </a:r>
          </a:p>
        </p:txBody>
      </p:sp>
      <p:sp>
        <p:nvSpPr>
          <p:cNvPr id="3" name="Content Placeholder 2">
            <a:extLst>
              <a:ext uri="{FF2B5EF4-FFF2-40B4-BE49-F238E27FC236}">
                <a16:creationId xmlns:a16="http://schemas.microsoft.com/office/drawing/2014/main" id="{67E38B01-BD26-0F27-9A49-FE0B7B5288B8}"/>
              </a:ext>
            </a:extLst>
          </p:cNvPr>
          <p:cNvSpPr>
            <a:spLocks noGrp="1"/>
          </p:cNvSpPr>
          <p:nvPr>
            <p:ph idx="1"/>
          </p:nvPr>
        </p:nvSpPr>
        <p:spPr>
          <a:xfrm>
            <a:off x="838200" y="2408903"/>
            <a:ext cx="10515600" cy="3768059"/>
          </a:xfrm>
        </p:spPr>
        <p:txBody>
          <a:bodyPr>
            <a:normAutofit fontScale="47500" lnSpcReduction="20000"/>
          </a:bodyPr>
          <a:lstStyle/>
          <a:p>
            <a:pPr marL="0" indent="0">
              <a:buNone/>
            </a:pPr>
            <a:r>
              <a:rPr lang="en-IN" sz="4800" dirty="0">
                <a:latin typeface="Times New Roman" panose="02020603050405020304" pitchFamily="18" charset="0"/>
                <a:cs typeface="Times New Roman" panose="02020603050405020304" pitchFamily="18" charset="0"/>
              </a:rPr>
              <a:t>                                                         </a:t>
            </a:r>
            <a:r>
              <a:rPr lang="en-IN" sz="4800" b="1" dirty="0">
                <a:latin typeface="Times New Roman" panose="02020603050405020304" pitchFamily="18" charset="0"/>
                <a:cs typeface="Times New Roman" panose="02020603050405020304" pitchFamily="18" charset="0"/>
              </a:rPr>
              <a:t>TOPIC:</a:t>
            </a:r>
          </a:p>
          <a:p>
            <a:pPr marL="0" indent="0">
              <a:buNone/>
            </a:pPr>
            <a:r>
              <a:rPr lang="en-IN" sz="4600" dirty="0">
                <a:latin typeface="Times New Roman" panose="02020603050405020304" pitchFamily="18" charset="0"/>
                <a:cs typeface="Times New Roman" panose="02020603050405020304" pitchFamily="18" charset="0"/>
              </a:rPr>
              <a:t>  </a:t>
            </a:r>
            <a:r>
              <a:rPr lang="en-IN" sz="4600" dirty="0">
                <a:solidFill>
                  <a:srgbClr val="00B0F0"/>
                </a:solidFill>
                <a:latin typeface="Times New Roman" panose="02020603050405020304" pitchFamily="18" charset="0"/>
                <a:cs typeface="Times New Roman" panose="02020603050405020304" pitchFamily="18" charset="0"/>
              </a:rPr>
              <a:t>                        </a:t>
            </a:r>
            <a:r>
              <a:rPr lang="en-IN" sz="8700" b="1" dirty="0">
                <a:solidFill>
                  <a:schemeClr val="accent6">
                    <a:lumMod val="60000"/>
                    <a:lumOff val="40000"/>
                  </a:schemeClr>
                </a:solidFill>
                <a:latin typeface="Times New Roman" panose="02020603050405020304" pitchFamily="18" charset="0"/>
                <a:cs typeface="Times New Roman" panose="02020603050405020304" pitchFamily="18" charset="0"/>
              </a:rPr>
              <a:t>COMPOSITION SCHEME</a:t>
            </a:r>
          </a:p>
          <a:p>
            <a:pPr marL="0" indent="0">
              <a:buNone/>
            </a:pPr>
            <a:endParaRPr lang="en-IN" sz="4000" dirty="0">
              <a:latin typeface="Times New Roman" panose="02020603050405020304" pitchFamily="18" charset="0"/>
              <a:cs typeface="Times New Roman" panose="02020603050405020304" pitchFamily="18" charset="0"/>
            </a:endParaRPr>
          </a:p>
          <a:p>
            <a:pPr marL="0" indent="0">
              <a:buNone/>
            </a:pPr>
            <a:endParaRPr lang="en-IN" dirty="0">
              <a:latin typeface="Times New Roman" panose="02020603050405020304" pitchFamily="18" charset="0"/>
              <a:cs typeface="Times New Roman" panose="02020603050405020304" pitchFamily="18" charset="0"/>
            </a:endParaRPr>
          </a:p>
          <a:p>
            <a:pPr marL="0" indent="0">
              <a:buNone/>
            </a:pPr>
            <a:endParaRPr lang="en-IN" dirty="0">
              <a:latin typeface="Times New Roman" panose="02020603050405020304" pitchFamily="18" charset="0"/>
              <a:cs typeface="Times New Roman" panose="02020603050405020304" pitchFamily="18" charset="0"/>
            </a:endParaRPr>
          </a:p>
          <a:p>
            <a:pPr marL="0" indent="0">
              <a:buNone/>
            </a:pPr>
            <a:endParaRPr lang="en-IN" b="1" dirty="0">
              <a:latin typeface="Times New Roman" panose="02020603050405020304" pitchFamily="18" charset="0"/>
              <a:cs typeface="Times New Roman" panose="02020603050405020304" pitchFamily="18" charset="0"/>
            </a:endParaRPr>
          </a:p>
          <a:p>
            <a:pPr marL="0" indent="0">
              <a:buNone/>
            </a:pPr>
            <a:endParaRPr lang="en-IN" sz="3200" b="1" dirty="0">
              <a:latin typeface="Times New Roman" panose="02020603050405020304" pitchFamily="18" charset="0"/>
              <a:cs typeface="Times New Roman" panose="02020603050405020304" pitchFamily="18" charset="0"/>
            </a:endParaRPr>
          </a:p>
          <a:p>
            <a:pPr marL="0" indent="0">
              <a:buNone/>
            </a:pPr>
            <a:r>
              <a:rPr lang="en-IN" sz="3200" b="1" dirty="0">
                <a:latin typeface="Times New Roman" panose="02020603050405020304" pitchFamily="18" charset="0"/>
                <a:cs typeface="Times New Roman" panose="02020603050405020304" pitchFamily="18" charset="0"/>
              </a:rPr>
              <a:t>SUBMITTED BY:                                                                                                                                                 SUBMITTED TO:</a:t>
            </a:r>
          </a:p>
          <a:p>
            <a:pPr marL="0" indent="0">
              <a:buNone/>
            </a:pPr>
            <a:r>
              <a:rPr lang="en-IN" sz="4000" b="1" dirty="0">
                <a:solidFill>
                  <a:schemeClr val="accent6">
                    <a:lumMod val="60000"/>
                    <a:lumOff val="40000"/>
                  </a:schemeClr>
                </a:solidFill>
                <a:latin typeface="Times New Roman" panose="02020603050405020304" pitchFamily="18" charset="0"/>
                <a:cs typeface="Times New Roman" panose="02020603050405020304" pitchFamily="18" charset="0"/>
              </a:rPr>
              <a:t>Saniya Usmani                                                                                                               Shashwat Singhal</a:t>
            </a:r>
          </a:p>
          <a:p>
            <a:pPr marL="0" indent="0">
              <a:buNone/>
            </a:pPr>
            <a:r>
              <a:rPr lang="en-IN" sz="4000" b="1" dirty="0">
                <a:solidFill>
                  <a:schemeClr val="accent6">
                    <a:lumMod val="60000"/>
                    <a:lumOff val="40000"/>
                  </a:schemeClr>
                </a:solidFill>
                <a:latin typeface="Times New Roman" panose="02020603050405020304" pitchFamily="18" charset="0"/>
                <a:cs typeface="Times New Roman" panose="02020603050405020304" pitchFamily="18" charset="0"/>
              </a:rPr>
              <a:t>                                                      </a:t>
            </a:r>
          </a:p>
          <a:p>
            <a:endParaRPr lang="en-IN" dirty="0"/>
          </a:p>
        </p:txBody>
      </p:sp>
      <p:pic>
        <p:nvPicPr>
          <p:cNvPr id="4" name="Picture 3" descr="gst-composition-scheme-limit-rate-rules-explained-2025-guide-277918_1200x1200.png (1200×800)">
            <a:extLst>
              <a:ext uri="{FF2B5EF4-FFF2-40B4-BE49-F238E27FC236}">
                <a16:creationId xmlns:a16="http://schemas.microsoft.com/office/drawing/2014/main" id="{CA9E76B6-8EA6-6BAC-774C-D7888FA547FE}"/>
              </a:ext>
            </a:extLst>
          </p:cNvPr>
          <p:cNvPicPr>
            <a:picLocks noChangeAspect="1"/>
          </p:cNvPicPr>
          <p:nvPr/>
        </p:nvPicPr>
        <p:blipFill>
          <a:blip r:embed="rId2"/>
          <a:stretch>
            <a:fillRect/>
          </a:stretch>
        </p:blipFill>
        <p:spPr>
          <a:xfrm>
            <a:off x="4591663" y="3429000"/>
            <a:ext cx="2498623" cy="1632155"/>
          </a:xfrm>
          <a:prstGeom prst="rect">
            <a:avLst/>
          </a:prstGeom>
        </p:spPr>
      </p:pic>
    </p:spTree>
    <p:extLst>
      <p:ext uri="{BB962C8B-B14F-4D97-AF65-F5344CB8AC3E}">
        <p14:creationId xmlns:p14="http://schemas.microsoft.com/office/powerpoint/2010/main" val="1916039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164C7-53F9-E8EF-739C-D476EDDEE673}"/>
              </a:ext>
            </a:extLst>
          </p:cNvPr>
          <p:cNvSpPr>
            <a:spLocks noGrp="1"/>
          </p:cNvSpPr>
          <p:nvPr>
            <p:ph type="title"/>
          </p:nvPr>
        </p:nvSpPr>
        <p:spPr/>
        <p:txBody>
          <a:bodyPr>
            <a:normAutofit fontScale="90000"/>
          </a:bodyPr>
          <a:lstStyle/>
          <a:p>
            <a:br>
              <a:rPr lang="en-IN" b="1" dirty="0"/>
            </a:br>
            <a:r>
              <a:rPr lang="en-IN" b="1" dirty="0">
                <a:latin typeface="Times New Roman" panose="02020603050405020304" pitchFamily="18" charset="0"/>
                <a:cs typeface="Times New Roman" panose="02020603050405020304" pitchFamily="18" charset="0"/>
              </a:rPr>
              <a:t>Meaning of Composition Scheme</a:t>
            </a:r>
            <a:br>
              <a:rPr lang="en-IN" dirty="0"/>
            </a:br>
            <a:endParaRPr lang="en-IN" dirty="0"/>
          </a:p>
        </p:txBody>
      </p:sp>
      <p:sp>
        <p:nvSpPr>
          <p:cNvPr id="3" name="Content Placeholder 2">
            <a:extLst>
              <a:ext uri="{FF2B5EF4-FFF2-40B4-BE49-F238E27FC236}">
                <a16:creationId xmlns:a16="http://schemas.microsoft.com/office/drawing/2014/main" id="{695DD9B3-378F-1533-CD1C-A2A434C90B08}"/>
              </a:ext>
            </a:extLst>
          </p:cNvPr>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The Composition Scheme is a simplified tax-paying mechanism available under the Goods and Services Tax (GST) regime for small taxpayers. Instead of paying GST at normal rates and maintaining detailed records, eligible taxpayers can pay tax at a fixed percentage of their turnover.</a:t>
            </a:r>
          </a:p>
          <a:p>
            <a:endParaRPr lang="en-IN" dirty="0"/>
          </a:p>
        </p:txBody>
      </p:sp>
      <p:pic>
        <p:nvPicPr>
          <p:cNvPr id="4" name="Picture 3" descr="Untitled-design-2026-03-27T152434.560-1024x597.png (1024×597)">
            <a:extLst>
              <a:ext uri="{FF2B5EF4-FFF2-40B4-BE49-F238E27FC236}">
                <a16:creationId xmlns:a16="http://schemas.microsoft.com/office/drawing/2014/main" id="{890D1F92-16B4-1AD4-631A-51DCD4210CAE}"/>
              </a:ext>
            </a:extLst>
          </p:cNvPr>
          <p:cNvPicPr>
            <a:picLocks noChangeAspect="1"/>
          </p:cNvPicPr>
          <p:nvPr/>
        </p:nvPicPr>
        <p:blipFill>
          <a:blip r:embed="rId2"/>
          <a:stretch>
            <a:fillRect/>
          </a:stretch>
        </p:blipFill>
        <p:spPr>
          <a:xfrm>
            <a:off x="8337754" y="4216400"/>
            <a:ext cx="2369574" cy="18165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50972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629CA-8FC1-5B49-C2E0-D5EF1F81267F}"/>
              </a:ext>
            </a:extLst>
          </p:cNvPr>
          <p:cNvSpPr>
            <a:spLocks noGrp="1"/>
          </p:cNvSpPr>
          <p:nvPr>
            <p:ph type="title"/>
          </p:nvPr>
        </p:nvSpPr>
        <p:spPr/>
        <p:txBody>
          <a:bodyPr>
            <a:normAutofit fontScale="90000"/>
          </a:bodyPr>
          <a:lstStyle/>
          <a:p>
            <a:br>
              <a:rPr lang="en-IN" b="1" dirty="0"/>
            </a:br>
            <a:r>
              <a:rPr lang="en-IN" b="1" dirty="0">
                <a:latin typeface="Times New Roman" panose="02020603050405020304" pitchFamily="18" charset="0"/>
                <a:cs typeface="Times New Roman" panose="02020603050405020304" pitchFamily="18" charset="0"/>
              </a:rPr>
              <a:t>Legal Framework</a:t>
            </a:r>
            <a:br>
              <a:rPr lang="en-IN" dirty="0"/>
            </a:br>
            <a:endParaRPr lang="en-IN" dirty="0"/>
          </a:p>
        </p:txBody>
      </p:sp>
      <p:sp>
        <p:nvSpPr>
          <p:cNvPr id="3" name="Content Placeholder 2">
            <a:extLst>
              <a:ext uri="{FF2B5EF4-FFF2-40B4-BE49-F238E27FC236}">
                <a16:creationId xmlns:a16="http://schemas.microsoft.com/office/drawing/2014/main" id="{8170E656-330E-9CB0-05E3-FC62518140E1}"/>
              </a:ext>
            </a:extLst>
          </p:cNvPr>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The Composition Scheme is governed by:</a:t>
            </a:r>
          </a:p>
          <a:p>
            <a:pPr lvl="0"/>
            <a:r>
              <a:rPr lang="en-IN" dirty="0">
                <a:latin typeface="Times New Roman" panose="02020603050405020304" pitchFamily="18" charset="0"/>
                <a:cs typeface="Times New Roman" panose="02020603050405020304" pitchFamily="18" charset="0"/>
              </a:rPr>
              <a:t>Section 10 of the Central Goods and Services Tax</a:t>
            </a:r>
          </a:p>
          <a:p>
            <a:pPr marL="0" lvl="0" indent="0">
              <a:buNone/>
            </a:pPr>
            <a:r>
              <a:rPr lang="en-IN" dirty="0">
                <a:latin typeface="Times New Roman" panose="02020603050405020304" pitchFamily="18" charset="0"/>
                <a:cs typeface="Times New Roman" panose="02020603050405020304" pitchFamily="18" charset="0"/>
              </a:rPr>
              <a:t> (CGST) Act, 2017</a:t>
            </a:r>
          </a:p>
          <a:p>
            <a:pPr lvl="0"/>
            <a:r>
              <a:rPr lang="en-IN" dirty="0">
                <a:latin typeface="Times New Roman" panose="02020603050405020304" pitchFamily="18" charset="0"/>
                <a:cs typeface="Times New Roman" panose="02020603050405020304" pitchFamily="18" charset="0"/>
              </a:rPr>
              <a:t>CGST Rules, 2017</a:t>
            </a:r>
          </a:p>
          <a:p>
            <a:pPr lvl="0"/>
            <a:r>
              <a:rPr lang="en-IN" dirty="0">
                <a:latin typeface="Times New Roman" panose="02020603050405020304" pitchFamily="18" charset="0"/>
                <a:cs typeface="Times New Roman" panose="02020603050405020304" pitchFamily="18" charset="0"/>
              </a:rPr>
              <a:t>Notifications issued by the GST Council and Central Government from time to time</a:t>
            </a:r>
          </a:p>
          <a:p>
            <a:endParaRPr lang="en-IN" dirty="0"/>
          </a:p>
        </p:txBody>
      </p:sp>
      <p:pic>
        <p:nvPicPr>
          <p:cNvPr id="4" name="Picture 3" descr="image-212.png (1113×619)">
            <a:extLst>
              <a:ext uri="{FF2B5EF4-FFF2-40B4-BE49-F238E27FC236}">
                <a16:creationId xmlns:a16="http://schemas.microsoft.com/office/drawing/2014/main" id="{FAA99DF0-6CA4-F2E1-7F0C-1F5859222CBD}"/>
              </a:ext>
            </a:extLst>
          </p:cNvPr>
          <p:cNvPicPr>
            <a:picLocks noChangeAspect="1"/>
          </p:cNvPicPr>
          <p:nvPr/>
        </p:nvPicPr>
        <p:blipFill>
          <a:blip r:embed="rId2"/>
          <a:stretch>
            <a:fillRect/>
          </a:stretch>
        </p:blipFill>
        <p:spPr>
          <a:xfrm>
            <a:off x="7885471" y="2556932"/>
            <a:ext cx="3106994" cy="1808591"/>
          </a:xfrm>
          <a:prstGeom prst="rect">
            <a:avLst/>
          </a:prstGeom>
        </p:spPr>
      </p:pic>
    </p:spTree>
    <p:extLst>
      <p:ext uri="{BB962C8B-B14F-4D97-AF65-F5344CB8AC3E}">
        <p14:creationId xmlns:p14="http://schemas.microsoft.com/office/powerpoint/2010/main" val="148614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C9B42-0054-EE13-216E-5A9DCC1820A6}"/>
              </a:ext>
            </a:extLst>
          </p:cNvPr>
          <p:cNvSpPr>
            <a:spLocks noGrp="1"/>
          </p:cNvSpPr>
          <p:nvPr>
            <p:ph type="title"/>
          </p:nvPr>
        </p:nvSpPr>
        <p:spPr/>
        <p:txBody>
          <a:bodyPr>
            <a:normAutofit fontScale="90000"/>
          </a:bodyPr>
          <a:lstStyle/>
          <a:p>
            <a:br>
              <a:rPr lang="en-IN" b="1" dirty="0"/>
            </a:br>
            <a:r>
              <a:rPr lang="en-IN" b="1" dirty="0">
                <a:latin typeface="Times New Roman" panose="02020603050405020304" pitchFamily="18" charset="0"/>
                <a:cs typeface="Times New Roman" panose="02020603050405020304" pitchFamily="18" charset="0"/>
              </a:rPr>
              <a:t>Features of the Composition Scheme</a:t>
            </a:r>
            <a:br>
              <a:rPr lang="en-IN" dirty="0"/>
            </a:br>
            <a:endParaRPr lang="en-IN" dirty="0"/>
          </a:p>
        </p:txBody>
      </p:sp>
      <p:sp>
        <p:nvSpPr>
          <p:cNvPr id="3" name="Content Placeholder 2">
            <a:extLst>
              <a:ext uri="{FF2B5EF4-FFF2-40B4-BE49-F238E27FC236}">
                <a16:creationId xmlns:a16="http://schemas.microsoft.com/office/drawing/2014/main" id="{7F2F33A9-CDEF-9A34-C51C-E49FADD6CB4A}"/>
              </a:ext>
            </a:extLst>
          </p:cNvPr>
          <p:cNvSpPr>
            <a:spLocks noGrp="1"/>
          </p:cNvSpPr>
          <p:nvPr>
            <p:ph idx="1"/>
          </p:nvPr>
        </p:nvSpPr>
        <p:spPr/>
        <p:txBody>
          <a:bodyPr>
            <a:normAutofit/>
          </a:bodyPr>
          <a:lstStyle/>
          <a:p>
            <a:r>
              <a:rPr lang="en-IN" dirty="0">
                <a:latin typeface="Times New Roman" panose="02020603050405020304" pitchFamily="18" charset="0"/>
                <a:cs typeface="Times New Roman" panose="02020603050405020304" pitchFamily="18" charset="0"/>
              </a:rPr>
              <a:t>Simplified Tax Payment</a:t>
            </a:r>
          </a:p>
          <a:p>
            <a:r>
              <a:rPr lang="en-IN" dirty="0">
                <a:latin typeface="Times New Roman" panose="02020603050405020304" pitchFamily="18" charset="0"/>
                <a:cs typeface="Times New Roman" panose="02020603050405020304" pitchFamily="18" charset="0"/>
              </a:rPr>
              <a:t>Reduced Compliance</a:t>
            </a:r>
          </a:p>
          <a:p>
            <a:r>
              <a:rPr lang="en-IN" dirty="0">
                <a:latin typeface="Times New Roman" panose="02020603050405020304" pitchFamily="18" charset="0"/>
                <a:cs typeface="Times New Roman" panose="02020603050405020304" pitchFamily="18" charset="0"/>
              </a:rPr>
              <a:t>No Input Tax Credit</a:t>
            </a:r>
          </a:p>
          <a:p>
            <a:r>
              <a:rPr lang="en-IN" dirty="0">
                <a:latin typeface="Times New Roman" panose="02020603050405020304" pitchFamily="18" charset="0"/>
                <a:cs typeface="Times New Roman" panose="02020603050405020304" pitchFamily="18" charset="0"/>
              </a:rPr>
              <a:t>Limited Documentation</a:t>
            </a:r>
          </a:p>
          <a:p>
            <a:r>
              <a:rPr lang="en-IN" dirty="0">
                <a:latin typeface="Times New Roman" panose="02020603050405020304" pitchFamily="18" charset="0"/>
                <a:cs typeface="Times New Roman" panose="02020603050405020304" pitchFamily="18" charset="0"/>
              </a:rPr>
              <a:t>Lower Tax Rates</a:t>
            </a:r>
          </a:p>
          <a:p>
            <a:pPr marL="0" indent="0">
              <a:buNone/>
            </a:pPr>
            <a:r>
              <a:rPr lang="en-IN" dirty="0"/>
              <a:t> </a:t>
            </a:r>
          </a:p>
          <a:p>
            <a:endParaRPr lang="en-IN" dirty="0"/>
          </a:p>
        </p:txBody>
      </p:sp>
    </p:spTree>
    <p:extLst>
      <p:ext uri="{BB962C8B-B14F-4D97-AF65-F5344CB8AC3E}">
        <p14:creationId xmlns:p14="http://schemas.microsoft.com/office/powerpoint/2010/main" val="3036880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957D4-5FDA-4C8C-5928-56BA6DBC9650}"/>
              </a:ext>
            </a:extLst>
          </p:cNvPr>
          <p:cNvSpPr>
            <a:spLocks noGrp="1"/>
          </p:cNvSpPr>
          <p:nvPr>
            <p:ph type="title"/>
          </p:nvPr>
        </p:nvSpPr>
        <p:spPr/>
        <p:txBody>
          <a:bodyPr/>
          <a:lstStyle/>
          <a:p>
            <a:r>
              <a:rPr lang="en-IN" b="1" dirty="0">
                <a:latin typeface="Times New Roman" panose="02020603050405020304" pitchFamily="18" charset="0"/>
                <a:cs typeface="Times New Roman" panose="02020603050405020304" pitchFamily="18" charset="0"/>
              </a:rPr>
              <a:t>Eligibility Criteria</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3F1DB03-9DE1-F2D4-7B6C-0FADCDC695C8}"/>
              </a:ext>
            </a:extLst>
          </p:cNvPr>
          <p:cNvSpPr>
            <a:spLocks noGrp="1"/>
          </p:cNvSpPr>
          <p:nvPr>
            <p:ph idx="1"/>
          </p:nvPr>
        </p:nvSpPr>
        <p:spPr/>
        <p:txBody>
          <a:bodyPr>
            <a:normAutofit lnSpcReduction="10000"/>
          </a:bodyPr>
          <a:lstStyle/>
          <a:p>
            <a:r>
              <a:rPr lang="en-IN" b="1" dirty="0">
                <a:latin typeface="Times New Roman" panose="02020603050405020304" pitchFamily="18" charset="0"/>
                <a:cs typeface="Times New Roman" panose="02020603050405020304" pitchFamily="18" charset="0"/>
              </a:rPr>
              <a:t>Turnover Limit</a:t>
            </a:r>
          </a:p>
          <a:p>
            <a:r>
              <a:rPr lang="en-IN" dirty="0">
                <a:latin typeface="Times New Roman" panose="02020603050405020304" pitchFamily="18" charset="0"/>
                <a:cs typeface="Times New Roman" panose="02020603050405020304" pitchFamily="18" charset="0"/>
              </a:rPr>
              <a:t>A taxpayer may opt for the Composition Scheme if the aggregate turnover in the preceding financial year does not exceed the prescribed limit.</a:t>
            </a:r>
          </a:p>
          <a:p>
            <a:r>
              <a:rPr lang="en-IN" dirty="0">
                <a:latin typeface="Times New Roman" panose="02020603050405020304" pitchFamily="18" charset="0"/>
                <a:cs typeface="Times New Roman" panose="02020603050405020304" pitchFamily="18" charset="0"/>
              </a:rPr>
              <a:t>Currently:</a:t>
            </a:r>
          </a:p>
          <a:p>
            <a:pPr lvl="0"/>
            <a:r>
              <a:rPr lang="en-IN" dirty="0">
                <a:latin typeface="Times New Roman" panose="02020603050405020304" pitchFamily="18" charset="0"/>
                <a:cs typeface="Times New Roman" panose="02020603050405020304" pitchFamily="18" charset="0"/>
              </a:rPr>
              <a:t>Manufacturers and traders: Up to ₹1.5 crore aggregate turnover.</a:t>
            </a:r>
          </a:p>
          <a:p>
            <a:pPr lvl="0"/>
            <a:r>
              <a:rPr lang="en-IN" dirty="0">
                <a:latin typeface="Times New Roman" panose="02020603050405020304" pitchFamily="18" charset="0"/>
                <a:cs typeface="Times New Roman" panose="02020603050405020304" pitchFamily="18" charset="0"/>
              </a:rPr>
              <a:t>Special category states: Generally up to ₹75 lakh (subject to government notifications).</a:t>
            </a:r>
          </a:p>
          <a:p>
            <a:endParaRPr lang="en-IN" dirty="0"/>
          </a:p>
        </p:txBody>
      </p:sp>
      <p:pic>
        <p:nvPicPr>
          <p:cNvPr id="4" name="Picture 3" descr="Eligibility-for-IAS.png (560×315)">
            <a:extLst>
              <a:ext uri="{FF2B5EF4-FFF2-40B4-BE49-F238E27FC236}">
                <a16:creationId xmlns:a16="http://schemas.microsoft.com/office/drawing/2014/main" id="{4B3727DA-8886-637D-2DA8-8461E12BDB91}"/>
              </a:ext>
            </a:extLst>
          </p:cNvPr>
          <p:cNvPicPr>
            <a:picLocks noChangeAspect="1"/>
          </p:cNvPicPr>
          <p:nvPr/>
        </p:nvPicPr>
        <p:blipFill>
          <a:blip r:embed="rId2"/>
          <a:stretch>
            <a:fillRect/>
          </a:stretch>
        </p:blipFill>
        <p:spPr>
          <a:xfrm>
            <a:off x="8544233" y="711199"/>
            <a:ext cx="1988574" cy="1497730"/>
          </a:xfrm>
          <a:prstGeom prst="rect">
            <a:avLst/>
          </a:prstGeom>
        </p:spPr>
      </p:pic>
    </p:spTree>
    <p:extLst>
      <p:ext uri="{BB962C8B-B14F-4D97-AF65-F5344CB8AC3E}">
        <p14:creationId xmlns:p14="http://schemas.microsoft.com/office/powerpoint/2010/main" val="2398324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5CEFA-A76D-7AC2-D07B-88B69A35EDF6}"/>
              </a:ext>
            </a:extLst>
          </p:cNvPr>
          <p:cNvSpPr>
            <a:spLocks noGrp="1"/>
          </p:cNvSpPr>
          <p:nvPr>
            <p:ph type="title"/>
          </p:nvPr>
        </p:nvSpPr>
        <p:spPr/>
        <p:txBody>
          <a:bodyPr>
            <a:normAutofit fontScale="90000"/>
          </a:bodyPr>
          <a:lstStyle/>
          <a:p>
            <a:br>
              <a:rPr lang="en-IN" b="1" dirty="0"/>
            </a:br>
            <a:r>
              <a:rPr lang="en-IN" b="1" dirty="0">
                <a:latin typeface="Times New Roman" panose="02020603050405020304" pitchFamily="18" charset="0"/>
                <a:cs typeface="Times New Roman" panose="02020603050405020304" pitchFamily="18" charset="0"/>
              </a:rPr>
              <a:t>Eligible Persons</a:t>
            </a:r>
            <a:br>
              <a:rPr lang="en-IN"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73B003D-9BCD-14AB-3155-F3A22FCFDF70}"/>
              </a:ext>
            </a:extLst>
          </p:cNvPr>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The following can opt for the scheme:</a:t>
            </a:r>
          </a:p>
          <a:p>
            <a:pPr lvl="0"/>
            <a:r>
              <a:rPr lang="en-IN" dirty="0">
                <a:latin typeface="Times New Roman" panose="02020603050405020304" pitchFamily="18" charset="0"/>
                <a:cs typeface="Times New Roman" panose="02020603050405020304" pitchFamily="18" charset="0"/>
              </a:rPr>
              <a:t>Manufacturers</a:t>
            </a:r>
          </a:p>
          <a:p>
            <a:pPr lvl="0"/>
            <a:r>
              <a:rPr lang="en-IN" dirty="0">
                <a:latin typeface="Times New Roman" panose="02020603050405020304" pitchFamily="18" charset="0"/>
                <a:cs typeface="Times New Roman" panose="02020603050405020304" pitchFamily="18" charset="0"/>
              </a:rPr>
              <a:t>Traders</a:t>
            </a:r>
          </a:p>
          <a:p>
            <a:pPr lvl="0"/>
            <a:r>
              <a:rPr lang="en-IN" dirty="0">
                <a:latin typeface="Times New Roman" panose="02020603050405020304" pitchFamily="18" charset="0"/>
                <a:cs typeface="Times New Roman" panose="02020603050405020304" pitchFamily="18" charset="0"/>
              </a:rPr>
              <a:t>Restaurants not serving alcohol</a:t>
            </a:r>
          </a:p>
          <a:p>
            <a:pPr lvl="0"/>
            <a:r>
              <a:rPr lang="en-IN" dirty="0">
                <a:latin typeface="Times New Roman" panose="02020603050405020304" pitchFamily="18" charset="0"/>
                <a:cs typeface="Times New Roman" panose="02020603050405020304" pitchFamily="18" charset="0"/>
              </a:rPr>
              <a:t>Certain service providers under special composition provisions</a:t>
            </a:r>
          </a:p>
          <a:p>
            <a:endParaRPr lang="en-IN" dirty="0"/>
          </a:p>
        </p:txBody>
      </p:sp>
      <p:pic>
        <p:nvPicPr>
          <p:cNvPr id="4" name="Picture 3" descr="Eligibility-11.jpg (1024×1024)">
            <a:extLst>
              <a:ext uri="{FF2B5EF4-FFF2-40B4-BE49-F238E27FC236}">
                <a16:creationId xmlns:a16="http://schemas.microsoft.com/office/drawing/2014/main" id="{3E598CCF-AEF3-F871-5F45-9500CEE4D5B4}"/>
              </a:ext>
            </a:extLst>
          </p:cNvPr>
          <p:cNvPicPr>
            <a:picLocks noChangeAspect="1"/>
          </p:cNvPicPr>
          <p:nvPr/>
        </p:nvPicPr>
        <p:blipFill>
          <a:blip r:embed="rId2"/>
          <a:stretch>
            <a:fillRect/>
          </a:stretch>
        </p:blipFill>
        <p:spPr>
          <a:xfrm>
            <a:off x="8308258" y="430160"/>
            <a:ext cx="2337620" cy="1855839"/>
          </a:xfrm>
          <a:prstGeom prst="rect">
            <a:avLst/>
          </a:prstGeom>
        </p:spPr>
      </p:pic>
    </p:spTree>
    <p:extLst>
      <p:ext uri="{BB962C8B-B14F-4D97-AF65-F5344CB8AC3E}">
        <p14:creationId xmlns:p14="http://schemas.microsoft.com/office/powerpoint/2010/main" val="3309953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969B9-0293-0FAA-07BE-31D01B9ACE51}"/>
              </a:ext>
            </a:extLst>
          </p:cNvPr>
          <p:cNvSpPr>
            <a:spLocks noGrp="1"/>
          </p:cNvSpPr>
          <p:nvPr>
            <p:ph type="title"/>
          </p:nvPr>
        </p:nvSpPr>
        <p:spPr/>
        <p:txBody>
          <a:bodyPr/>
          <a:lstStyle/>
          <a:p>
            <a:r>
              <a:rPr lang="en-IN" b="1" dirty="0">
                <a:latin typeface="Times New Roman" panose="02020603050405020304" pitchFamily="18" charset="0"/>
                <a:cs typeface="Times New Roman" panose="02020603050405020304" pitchFamily="18" charset="0"/>
              </a:rPr>
              <a:t>Conditions for Eligibility</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966ABA3-4985-39C8-9CBD-364350983D1B}"/>
              </a:ext>
            </a:extLst>
          </p:cNvPr>
          <p:cNvSpPr>
            <a:spLocks noGrp="1"/>
          </p:cNvSpPr>
          <p:nvPr>
            <p:ph idx="1"/>
          </p:nvPr>
        </p:nvSpPr>
        <p:spPr/>
        <p:txBody>
          <a:bodyPr>
            <a:normAutofit fontScale="85000" lnSpcReduction="20000"/>
          </a:bodyPr>
          <a:lstStyle/>
          <a:p>
            <a:pPr marL="0" indent="0">
              <a:buNone/>
            </a:pPr>
            <a:r>
              <a:rPr lang="en-IN" dirty="0">
                <a:latin typeface="Times New Roman" panose="02020603050405020304" pitchFamily="18" charset="0"/>
                <a:cs typeface="Times New Roman" panose="02020603050405020304" pitchFamily="18" charset="0"/>
              </a:rPr>
              <a:t>The taxpayer must:</a:t>
            </a:r>
          </a:p>
          <a:p>
            <a:pPr lvl="0"/>
            <a:r>
              <a:rPr lang="en-IN" dirty="0">
                <a:latin typeface="Times New Roman" panose="02020603050405020304" pitchFamily="18" charset="0"/>
                <a:cs typeface="Times New Roman" panose="02020603050405020304" pitchFamily="18" charset="0"/>
              </a:rPr>
              <a:t>Not engage in interstate outward supplies.</a:t>
            </a:r>
          </a:p>
          <a:p>
            <a:pPr lvl="0"/>
            <a:r>
              <a:rPr lang="en-IN" dirty="0">
                <a:latin typeface="Times New Roman" panose="02020603050405020304" pitchFamily="18" charset="0"/>
                <a:cs typeface="Times New Roman" panose="02020603050405020304" pitchFamily="18" charset="0"/>
              </a:rPr>
              <a:t>Not supply goods through e-commerce operators required to collect TCS.</a:t>
            </a:r>
          </a:p>
          <a:p>
            <a:pPr lvl="0"/>
            <a:r>
              <a:rPr lang="en-IN" dirty="0">
                <a:latin typeface="Times New Roman" panose="02020603050405020304" pitchFamily="18" charset="0"/>
                <a:cs typeface="Times New Roman" panose="02020603050405020304" pitchFamily="18" charset="0"/>
              </a:rPr>
              <a:t>Not manufacture notified goods.</a:t>
            </a:r>
          </a:p>
          <a:p>
            <a:pPr lvl="0"/>
            <a:r>
              <a:rPr lang="en-IN" dirty="0">
                <a:latin typeface="Times New Roman" panose="02020603050405020304" pitchFamily="18" charset="0"/>
                <a:cs typeface="Times New Roman" panose="02020603050405020304" pitchFamily="18" charset="0"/>
              </a:rPr>
              <a:t>Display “Composition Taxable Person” on signboards and invoices.</a:t>
            </a:r>
          </a:p>
          <a:p>
            <a:pPr lvl="0"/>
            <a:r>
              <a:rPr lang="en-IN" dirty="0">
                <a:latin typeface="Times New Roman" panose="02020603050405020304" pitchFamily="18" charset="0"/>
                <a:cs typeface="Times New Roman" panose="02020603050405020304" pitchFamily="18" charset="0"/>
              </a:rPr>
              <a:t>Issue a Bill of Supply instead of a Tax Invoice.</a:t>
            </a:r>
          </a:p>
          <a:p>
            <a:pPr marL="0" indent="0">
              <a:buNone/>
            </a:pPr>
            <a:r>
              <a:rPr lang="en-IN" dirty="0"/>
              <a:t> </a:t>
            </a:r>
          </a:p>
          <a:p>
            <a:pPr marL="0" indent="0">
              <a:buNone/>
            </a:pPr>
            <a:br>
              <a:rPr lang="en-IN" dirty="0"/>
            </a:br>
            <a:endParaRPr lang="en-IN" dirty="0"/>
          </a:p>
        </p:txBody>
      </p:sp>
    </p:spTree>
    <p:extLst>
      <p:ext uri="{BB962C8B-B14F-4D97-AF65-F5344CB8AC3E}">
        <p14:creationId xmlns:p14="http://schemas.microsoft.com/office/powerpoint/2010/main" val="3114059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C91C3-F93C-7E73-935C-99313AD34FF8}"/>
              </a:ext>
            </a:extLst>
          </p:cNvPr>
          <p:cNvSpPr>
            <a:spLocks noGrp="1"/>
          </p:cNvSpPr>
          <p:nvPr>
            <p:ph type="title"/>
          </p:nvPr>
        </p:nvSpPr>
        <p:spPr/>
        <p:txBody>
          <a:bodyPr>
            <a:normAutofit fontScale="90000"/>
          </a:bodyPr>
          <a:lstStyle/>
          <a:p>
            <a:br>
              <a:rPr lang="en-IN" b="1" dirty="0"/>
            </a:br>
            <a:r>
              <a:rPr lang="en-IN" b="1" dirty="0">
                <a:latin typeface="Times New Roman" panose="02020603050405020304" pitchFamily="18" charset="0"/>
                <a:cs typeface="Times New Roman" panose="02020603050405020304" pitchFamily="18" charset="0"/>
              </a:rPr>
              <a:t>Persons Not Eligible</a:t>
            </a:r>
            <a:br>
              <a:rPr lang="en-IN" dirty="0"/>
            </a:br>
            <a:endParaRPr lang="en-IN" dirty="0"/>
          </a:p>
        </p:txBody>
      </p:sp>
      <p:sp>
        <p:nvSpPr>
          <p:cNvPr id="3" name="Content Placeholder 2">
            <a:extLst>
              <a:ext uri="{FF2B5EF4-FFF2-40B4-BE49-F238E27FC236}">
                <a16:creationId xmlns:a16="http://schemas.microsoft.com/office/drawing/2014/main" id="{603EFB5A-E0DB-20AA-811A-D0240615A78D}"/>
              </a:ext>
            </a:extLst>
          </p:cNvPr>
          <p:cNvSpPr>
            <a:spLocks noGrp="1"/>
          </p:cNvSpPr>
          <p:nvPr>
            <p:ph idx="1"/>
          </p:nvPr>
        </p:nvSpPr>
        <p:spPr/>
        <p:txBody>
          <a:bodyPr>
            <a:normAutofit/>
          </a:bodyPr>
          <a:lstStyle/>
          <a:p>
            <a:pPr>
              <a:buFont typeface="Wingdings" panose="05000000000000000000" pitchFamily="2" charset="2"/>
              <a:buChar char="q"/>
            </a:pPr>
            <a:r>
              <a:rPr lang="en-IN" dirty="0">
                <a:latin typeface="Times New Roman" panose="02020603050405020304" pitchFamily="18" charset="0"/>
                <a:cs typeface="Times New Roman" panose="02020603050405020304" pitchFamily="18" charset="0"/>
              </a:rPr>
              <a:t>Interstate Suppliers</a:t>
            </a:r>
          </a:p>
          <a:p>
            <a:pPr>
              <a:buFont typeface="Wingdings" panose="05000000000000000000" pitchFamily="2" charset="2"/>
              <a:buChar char="q"/>
            </a:pPr>
            <a:r>
              <a:rPr lang="en-IN" dirty="0">
                <a:latin typeface="Times New Roman" panose="02020603050405020304" pitchFamily="18" charset="0"/>
                <a:cs typeface="Times New Roman" panose="02020603050405020304" pitchFamily="18" charset="0"/>
              </a:rPr>
              <a:t>E-commerce Sellers</a:t>
            </a:r>
          </a:p>
          <a:p>
            <a:pPr>
              <a:buFont typeface="Wingdings" panose="05000000000000000000" pitchFamily="2" charset="2"/>
              <a:buChar char="q"/>
            </a:pPr>
            <a:r>
              <a:rPr lang="en-IN" dirty="0">
                <a:latin typeface="Times New Roman" panose="02020603050405020304" pitchFamily="18" charset="0"/>
                <a:cs typeface="Times New Roman" panose="02020603050405020304" pitchFamily="18" charset="0"/>
              </a:rPr>
              <a:t>Manufacturers of Certain Goods</a:t>
            </a:r>
          </a:p>
          <a:p>
            <a:pPr>
              <a:buFont typeface="Wingdings" panose="05000000000000000000" pitchFamily="2" charset="2"/>
              <a:buChar char="q"/>
            </a:pPr>
            <a:r>
              <a:rPr lang="en-IN" dirty="0">
                <a:latin typeface="Times New Roman" panose="02020603050405020304" pitchFamily="18" charset="0"/>
                <a:cs typeface="Times New Roman" panose="02020603050405020304" pitchFamily="18" charset="0"/>
              </a:rPr>
              <a:t>Casual Taxable Persons</a:t>
            </a:r>
          </a:p>
          <a:p>
            <a:endParaRPr lang="en-IN" dirty="0"/>
          </a:p>
        </p:txBody>
      </p:sp>
      <p:pic>
        <p:nvPicPr>
          <p:cNvPr id="5" name="Picture 4" descr="error.png (600×600)">
            <a:extLst>
              <a:ext uri="{FF2B5EF4-FFF2-40B4-BE49-F238E27FC236}">
                <a16:creationId xmlns:a16="http://schemas.microsoft.com/office/drawing/2014/main" id="{D5EA5FDC-2FE2-78FB-2E6C-603C991BAF3C}"/>
              </a:ext>
            </a:extLst>
          </p:cNvPr>
          <p:cNvPicPr>
            <a:picLocks noChangeAspect="1"/>
          </p:cNvPicPr>
          <p:nvPr/>
        </p:nvPicPr>
        <p:blipFill>
          <a:blip r:embed="rId2"/>
          <a:stretch>
            <a:fillRect/>
          </a:stretch>
        </p:blipFill>
        <p:spPr>
          <a:xfrm>
            <a:off x="7796981" y="2768874"/>
            <a:ext cx="3409336" cy="3106994"/>
          </a:xfrm>
          <a:prstGeom prst="rect">
            <a:avLst/>
          </a:prstGeom>
        </p:spPr>
      </p:pic>
    </p:spTree>
    <p:extLst>
      <p:ext uri="{BB962C8B-B14F-4D97-AF65-F5344CB8AC3E}">
        <p14:creationId xmlns:p14="http://schemas.microsoft.com/office/powerpoint/2010/main" val="1887574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1872E-27F6-A0CF-23F4-39EFCCBDB8E2}"/>
              </a:ext>
            </a:extLst>
          </p:cNvPr>
          <p:cNvSpPr>
            <a:spLocks noGrp="1"/>
          </p:cNvSpPr>
          <p:nvPr>
            <p:ph type="title"/>
          </p:nvPr>
        </p:nvSpPr>
        <p:spPr/>
        <p:txBody>
          <a:bodyPr>
            <a:normAutofit fontScale="90000"/>
          </a:bodyPr>
          <a:lstStyle/>
          <a:p>
            <a:r>
              <a:rPr lang="en-IN" b="1" dirty="0">
                <a:latin typeface="Times New Roman" panose="02020603050405020304" pitchFamily="18" charset="0"/>
                <a:ea typeface="Calibri" panose="020F0502020204030204" pitchFamily="34" charset="0"/>
                <a:cs typeface="Times New Roman" panose="02020603050405020304" pitchFamily="18" charset="0"/>
              </a:rPr>
              <a:t>Tax Rates under Composition Scheme</a:t>
            </a:r>
            <a:br>
              <a:rPr lang="en-IN" sz="2000" dirty="0">
                <a:effectLst/>
                <a:latin typeface="Times New Roman" panose="02020603050405020304" pitchFamily="18" charset="0"/>
                <a:ea typeface="Calibri" panose="020F0502020204030204" pitchFamily="34"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id="{01297508-7569-54B2-104B-83A6763C237E}"/>
              </a:ext>
            </a:extLst>
          </p:cNvPr>
          <p:cNvGraphicFramePr>
            <a:graphicFrameLocks noGrp="1"/>
          </p:cNvGraphicFramePr>
          <p:nvPr>
            <p:ph idx="1"/>
            <p:extLst>
              <p:ext uri="{D42A27DB-BD31-4B8C-83A1-F6EECF244321}">
                <p14:modId xmlns:p14="http://schemas.microsoft.com/office/powerpoint/2010/main" val="4188608714"/>
              </p:ext>
            </p:extLst>
          </p:nvPr>
        </p:nvGraphicFramePr>
        <p:xfrm>
          <a:off x="838200" y="2595716"/>
          <a:ext cx="10515600" cy="4011560"/>
        </p:xfrm>
        <a:graphic>
          <a:graphicData uri="http://schemas.openxmlformats.org/drawingml/2006/table">
            <a:tbl>
              <a:tblPr firstRow="1" firstCol="1" bandRow="1">
                <a:tableStyleId>{5C22544A-7EE6-4342-B048-85BDC9FD1C3A}</a:tableStyleId>
              </a:tblPr>
              <a:tblGrid>
                <a:gridCol w="5257800">
                  <a:extLst>
                    <a:ext uri="{9D8B030D-6E8A-4147-A177-3AD203B41FA5}">
                      <a16:colId xmlns:a16="http://schemas.microsoft.com/office/drawing/2014/main" val="3414120841"/>
                    </a:ext>
                  </a:extLst>
                </a:gridCol>
                <a:gridCol w="5257800">
                  <a:extLst>
                    <a:ext uri="{9D8B030D-6E8A-4147-A177-3AD203B41FA5}">
                      <a16:colId xmlns:a16="http://schemas.microsoft.com/office/drawing/2014/main" val="1485970598"/>
                    </a:ext>
                  </a:extLst>
                </a:gridCol>
              </a:tblGrid>
              <a:tr h="1002890">
                <a:tc>
                  <a:txBody>
                    <a:bodyPr/>
                    <a:lstStyle/>
                    <a:p>
                      <a:pPr algn="just">
                        <a:lnSpc>
                          <a:spcPct val="107000"/>
                        </a:lnSpc>
                        <a:spcAft>
                          <a:spcPts val="800"/>
                        </a:spcAft>
                        <a:buNone/>
                      </a:pPr>
                      <a:r>
                        <a:rPr lang="en-IN" sz="1800" dirty="0">
                          <a:effectLst/>
                        </a:rPr>
                        <a:t>Category</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just">
                        <a:lnSpc>
                          <a:spcPct val="107000"/>
                        </a:lnSpc>
                        <a:spcAft>
                          <a:spcPts val="800"/>
                        </a:spcAft>
                        <a:buNone/>
                      </a:pPr>
                      <a:r>
                        <a:rPr lang="en-IN" sz="1800">
                          <a:effectLst/>
                        </a:rPr>
                        <a:t>Composition Tax Rate</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874813969"/>
                  </a:ext>
                </a:extLst>
              </a:tr>
              <a:tr h="1002890">
                <a:tc>
                  <a:txBody>
                    <a:bodyPr/>
                    <a:lstStyle/>
                    <a:p>
                      <a:pPr algn="just">
                        <a:lnSpc>
                          <a:spcPct val="107000"/>
                        </a:lnSpc>
                        <a:spcAft>
                          <a:spcPts val="800"/>
                        </a:spcAft>
                        <a:buNone/>
                      </a:pPr>
                      <a:r>
                        <a:rPr lang="en-IN" sz="1800" dirty="0">
                          <a:effectLst/>
                        </a:rPr>
                        <a:t>Manufacturers and Traders</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just">
                        <a:lnSpc>
                          <a:spcPct val="107000"/>
                        </a:lnSpc>
                        <a:spcAft>
                          <a:spcPts val="800"/>
                        </a:spcAft>
                        <a:buNone/>
                      </a:pPr>
                      <a:r>
                        <a:rPr lang="en-IN" sz="1800">
                          <a:effectLst/>
                        </a:rPr>
                        <a:t>1% of turnover</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160897858"/>
                  </a:ext>
                </a:extLst>
              </a:tr>
              <a:tr h="1002890">
                <a:tc>
                  <a:txBody>
                    <a:bodyPr/>
                    <a:lstStyle/>
                    <a:p>
                      <a:pPr algn="just">
                        <a:lnSpc>
                          <a:spcPct val="107000"/>
                        </a:lnSpc>
                        <a:spcAft>
                          <a:spcPts val="800"/>
                        </a:spcAft>
                        <a:buNone/>
                      </a:pPr>
                      <a:r>
                        <a:rPr lang="en-IN" sz="1800" dirty="0">
                          <a:effectLst/>
                        </a:rPr>
                        <a:t>Restaurants (not serving alcohol)</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just">
                        <a:lnSpc>
                          <a:spcPct val="107000"/>
                        </a:lnSpc>
                        <a:spcAft>
                          <a:spcPts val="800"/>
                        </a:spcAft>
                        <a:buNone/>
                      </a:pPr>
                      <a:r>
                        <a:rPr lang="en-IN" sz="1800">
                          <a:effectLst/>
                        </a:rPr>
                        <a:t>5% of turnover</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918983846"/>
                  </a:ext>
                </a:extLst>
              </a:tr>
              <a:tr h="1002890">
                <a:tc>
                  <a:txBody>
                    <a:bodyPr/>
                    <a:lstStyle/>
                    <a:p>
                      <a:pPr algn="just">
                        <a:lnSpc>
                          <a:spcPct val="107000"/>
                        </a:lnSpc>
                        <a:spcAft>
                          <a:spcPts val="800"/>
                        </a:spcAft>
                        <a:buNone/>
                      </a:pPr>
                      <a:r>
                        <a:rPr lang="en-IN" sz="1800">
                          <a:effectLst/>
                        </a:rPr>
                        <a:t>Service Providers (Composition-like Scheme)</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just">
                        <a:lnSpc>
                          <a:spcPct val="107000"/>
                        </a:lnSpc>
                        <a:spcAft>
                          <a:spcPts val="800"/>
                        </a:spcAft>
                        <a:buNone/>
                      </a:pPr>
                      <a:r>
                        <a:rPr lang="en-IN" sz="1800" dirty="0">
                          <a:effectLst/>
                        </a:rPr>
                        <a:t>6% of turnover</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882016606"/>
                  </a:ext>
                </a:extLst>
              </a:tr>
            </a:tbl>
          </a:graphicData>
        </a:graphic>
      </p:graphicFrame>
      <p:sp>
        <p:nvSpPr>
          <p:cNvPr id="6" name="TextBox 5">
            <a:extLst>
              <a:ext uri="{FF2B5EF4-FFF2-40B4-BE49-F238E27FC236}">
                <a16:creationId xmlns:a16="http://schemas.microsoft.com/office/drawing/2014/main" id="{C4F17CBA-2C02-0882-103E-5231841F6FBB}"/>
              </a:ext>
            </a:extLst>
          </p:cNvPr>
          <p:cNvSpPr txBox="1"/>
          <p:nvPr/>
        </p:nvSpPr>
        <p:spPr>
          <a:xfrm>
            <a:off x="2743200" y="1331827"/>
            <a:ext cx="6096000" cy="954172"/>
          </a:xfrm>
          <a:prstGeom prst="rect">
            <a:avLst/>
          </a:prstGeom>
          <a:noFill/>
        </p:spPr>
        <p:txBody>
          <a:bodyPr wrap="square">
            <a:spAutoFit/>
          </a:bodyPr>
          <a:lstStyle/>
          <a:p>
            <a:pPr algn="just">
              <a:lnSpc>
                <a:spcPct val="107000"/>
              </a:lnSpc>
              <a:spcAft>
                <a:spcPts val="800"/>
              </a:spcAft>
              <a:buNone/>
            </a:pP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en-IN" sz="1800" dirty="0">
                <a:effectLst/>
                <a:latin typeface="Times New Roman" panose="02020603050405020304" pitchFamily="18" charset="0"/>
                <a:ea typeface="Calibri" panose="020F0502020204030204" pitchFamily="34" charset="0"/>
                <a:cs typeface="Times New Roman" panose="02020603050405020304" pitchFamily="18" charset="0"/>
              </a:rPr>
              <a:t>The GST Council has prescribed different rates for different categories.</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44475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5D549-7784-F8DF-4C50-BCAF4C4DD2DF}"/>
              </a:ext>
            </a:extLst>
          </p:cNvPr>
          <p:cNvSpPr>
            <a:spLocks noGrp="1"/>
          </p:cNvSpPr>
          <p:nvPr>
            <p:ph type="title"/>
          </p:nvPr>
        </p:nvSpPr>
        <p:spPr>
          <a:xfrm>
            <a:off x="1295402" y="658761"/>
            <a:ext cx="9601196" cy="953730"/>
          </a:xfrm>
        </p:spPr>
        <p:txBody>
          <a:bodyPr>
            <a:normAutofit fontScale="90000"/>
          </a:bodyPr>
          <a:lstStyle/>
          <a:p>
            <a:br>
              <a:rPr lang="en-IN" b="1" dirty="0"/>
            </a:br>
            <a:r>
              <a:rPr lang="en-IN" b="1" dirty="0">
                <a:latin typeface="Times New Roman" panose="02020603050405020304" pitchFamily="18" charset="0"/>
                <a:cs typeface="Times New Roman" panose="02020603050405020304" pitchFamily="18" charset="0"/>
              </a:rPr>
              <a:t>Registration and Procedure</a:t>
            </a:r>
            <a:br>
              <a:rPr lang="en-IN" dirty="0"/>
            </a:br>
            <a:endParaRPr lang="en-IN" dirty="0"/>
          </a:p>
        </p:txBody>
      </p:sp>
      <p:sp>
        <p:nvSpPr>
          <p:cNvPr id="3" name="Content Placeholder 2">
            <a:extLst>
              <a:ext uri="{FF2B5EF4-FFF2-40B4-BE49-F238E27FC236}">
                <a16:creationId xmlns:a16="http://schemas.microsoft.com/office/drawing/2014/main" id="{91679561-B0DA-C295-DE53-CB74364998E3}"/>
              </a:ext>
            </a:extLst>
          </p:cNvPr>
          <p:cNvSpPr>
            <a:spLocks noGrp="1"/>
          </p:cNvSpPr>
          <p:nvPr>
            <p:ph idx="1"/>
          </p:nvPr>
        </p:nvSpPr>
        <p:spPr>
          <a:xfrm>
            <a:off x="838200" y="1612490"/>
            <a:ext cx="10515600" cy="5083277"/>
          </a:xfrm>
        </p:spPr>
        <p:txBody>
          <a:bodyPr>
            <a:normAutofit fontScale="92500" lnSpcReduction="20000"/>
          </a:bodyPr>
          <a:lstStyle/>
          <a:p>
            <a:pPr marL="0" indent="0">
              <a:buNone/>
            </a:pPr>
            <a:r>
              <a:rPr lang="en-IN" b="1" dirty="0">
                <a:latin typeface="Times New Roman" panose="02020603050405020304" pitchFamily="18" charset="0"/>
                <a:cs typeface="Times New Roman" panose="02020603050405020304" pitchFamily="18" charset="0"/>
              </a:rPr>
              <a:t>1. Opting for Composition Scheme</a:t>
            </a:r>
            <a:endParaRPr lang="en-IN" dirty="0">
              <a:latin typeface="Times New Roman" panose="02020603050405020304" pitchFamily="18" charset="0"/>
              <a:cs typeface="Times New Roman" panose="02020603050405020304" pitchFamily="18" charset="0"/>
            </a:endParaRPr>
          </a:p>
          <a:p>
            <a:pPr marL="0" indent="0">
              <a:buNone/>
            </a:pPr>
            <a:r>
              <a:rPr lang="en-IN" dirty="0">
                <a:latin typeface="Times New Roman" panose="02020603050405020304" pitchFamily="18" charset="0"/>
                <a:cs typeface="Times New Roman" panose="02020603050405020304" pitchFamily="18" charset="0"/>
              </a:rPr>
              <a:t>A taxpayer may choose the scheme:</a:t>
            </a:r>
          </a:p>
          <a:p>
            <a:pPr marL="0" lvl="0" indent="0">
              <a:buNone/>
            </a:pPr>
            <a:r>
              <a:rPr lang="en-IN" dirty="0">
                <a:latin typeface="Times New Roman" panose="02020603050405020304" pitchFamily="18" charset="0"/>
                <a:cs typeface="Times New Roman" panose="02020603050405020304" pitchFamily="18" charset="0"/>
              </a:rPr>
              <a:t>At the time of GST registration, or</a:t>
            </a:r>
          </a:p>
          <a:p>
            <a:pPr marL="0" lvl="0" indent="0">
              <a:buNone/>
            </a:pPr>
            <a:r>
              <a:rPr lang="en-IN" dirty="0">
                <a:latin typeface="Times New Roman" panose="02020603050405020304" pitchFamily="18" charset="0"/>
                <a:cs typeface="Times New Roman" panose="02020603050405020304" pitchFamily="18" charset="0"/>
              </a:rPr>
              <a:t>After registration by filing the prescribed application.</a:t>
            </a:r>
          </a:p>
          <a:p>
            <a:pPr marL="0" indent="0">
              <a:buNone/>
            </a:pPr>
            <a:r>
              <a:rPr lang="en-IN" b="1" dirty="0">
                <a:latin typeface="Times New Roman" panose="02020603050405020304" pitchFamily="18" charset="0"/>
                <a:cs typeface="Times New Roman" panose="02020603050405020304" pitchFamily="18" charset="0"/>
              </a:rPr>
              <a:t>2. Effective Date</a:t>
            </a:r>
            <a:endParaRPr lang="en-IN" dirty="0">
              <a:latin typeface="Times New Roman" panose="02020603050405020304" pitchFamily="18" charset="0"/>
              <a:cs typeface="Times New Roman" panose="02020603050405020304" pitchFamily="18" charset="0"/>
            </a:endParaRPr>
          </a:p>
          <a:p>
            <a:pPr marL="0" indent="0">
              <a:buNone/>
            </a:pPr>
            <a:r>
              <a:rPr lang="en-IN" dirty="0">
                <a:latin typeface="Times New Roman" panose="02020603050405020304" pitchFamily="18" charset="0"/>
                <a:cs typeface="Times New Roman" panose="02020603050405020304" pitchFamily="18" charset="0"/>
              </a:rPr>
              <a:t>The option becomes effective according to GST rules and prescribed procedures.</a:t>
            </a:r>
          </a:p>
          <a:p>
            <a:pPr marL="0" indent="0">
              <a:buNone/>
            </a:pPr>
            <a:r>
              <a:rPr lang="en-IN" b="1" dirty="0">
                <a:latin typeface="Times New Roman" panose="02020603050405020304" pitchFamily="18" charset="0"/>
                <a:cs typeface="Times New Roman" panose="02020603050405020304" pitchFamily="18" charset="0"/>
              </a:rPr>
              <a:t>3. Withdrawal from Scheme</a:t>
            </a:r>
            <a:endParaRPr lang="en-IN" dirty="0">
              <a:latin typeface="Times New Roman" panose="02020603050405020304" pitchFamily="18" charset="0"/>
              <a:cs typeface="Times New Roman" panose="02020603050405020304" pitchFamily="18" charset="0"/>
            </a:endParaRPr>
          </a:p>
          <a:p>
            <a:pPr marL="0" indent="0">
              <a:buNone/>
            </a:pPr>
            <a:r>
              <a:rPr lang="en-IN" dirty="0">
                <a:latin typeface="Times New Roman" panose="02020603050405020304" pitchFamily="18" charset="0"/>
                <a:cs typeface="Times New Roman" panose="02020603050405020304" pitchFamily="18" charset="0"/>
              </a:rPr>
              <a:t>A taxpayer must switch to the regular scheme when:</a:t>
            </a:r>
          </a:p>
          <a:p>
            <a:pPr marL="0" lvl="0" indent="0">
              <a:buNone/>
            </a:pPr>
            <a:r>
              <a:rPr lang="en-IN" dirty="0">
                <a:latin typeface="Times New Roman" panose="02020603050405020304" pitchFamily="18" charset="0"/>
                <a:cs typeface="Times New Roman" panose="02020603050405020304" pitchFamily="18" charset="0"/>
              </a:rPr>
              <a:t>Turnover exceeds the prescribed limit.</a:t>
            </a:r>
          </a:p>
          <a:p>
            <a:pPr marL="0" lvl="0" indent="0">
              <a:buNone/>
            </a:pPr>
            <a:r>
              <a:rPr lang="en-IN" dirty="0">
                <a:latin typeface="Times New Roman" panose="02020603050405020304" pitchFamily="18" charset="0"/>
                <a:cs typeface="Times New Roman" panose="02020603050405020304" pitchFamily="18" charset="0"/>
              </a:rPr>
              <a:t>Eligibility conditions are violated.</a:t>
            </a:r>
          </a:p>
          <a:p>
            <a:pPr marL="0" lvl="0" indent="0">
              <a:buNone/>
            </a:pPr>
            <a:r>
              <a:rPr lang="en-IN" dirty="0">
                <a:latin typeface="Times New Roman" panose="02020603050405020304" pitchFamily="18" charset="0"/>
                <a:cs typeface="Times New Roman" panose="02020603050405020304" pitchFamily="18" charset="0"/>
              </a:rPr>
              <a:t>The taxpayer voluntarily opts out.</a:t>
            </a:r>
          </a:p>
          <a:p>
            <a:pPr marL="0" indent="0">
              <a:buNone/>
            </a:pPr>
            <a:r>
              <a:rPr lang="en-IN" dirty="0">
                <a:latin typeface="Times New Roman" panose="02020603050405020304" pitchFamily="18" charset="0"/>
                <a:cs typeface="Times New Roman" panose="02020603050405020304" pitchFamily="18" charset="0"/>
              </a:rPr>
              <a:t> </a:t>
            </a:r>
          </a:p>
          <a:p>
            <a:endParaRPr lang="en-IN" dirty="0"/>
          </a:p>
        </p:txBody>
      </p:sp>
    </p:spTree>
    <p:extLst>
      <p:ext uri="{BB962C8B-B14F-4D97-AF65-F5344CB8AC3E}">
        <p14:creationId xmlns:p14="http://schemas.microsoft.com/office/powerpoint/2010/main" val="2533731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6B74D-CF0A-86D1-2FF0-4030710D51D1}"/>
              </a:ext>
            </a:extLst>
          </p:cNvPr>
          <p:cNvSpPr>
            <a:spLocks noGrp="1"/>
          </p:cNvSpPr>
          <p:nvPr>
            <p:ph type="title"/>
          </p:nvPr>
        </p:nvSpPr>
        <p:spPr/>
        <p:txBody>
          <a:bodyPr>
            <a:normAutofit fontScale="90000"/>
          </a:bodyPr>
          <a:lstStyle/>
          <a:p>
            <a:br>
              <a:rPr lang="en-IN" b="1" dirty="0"/>
            </a:br>
            <a:r>
              <a:rPr lang="en-IN" b="1" dirty="0">
                <a:latin typeface="Times New Roman" panose="02020603050405020304" pitchFamily="18" charset="0"/>
                <a:cs typeface="Times New Roman" panose="02020603050405020304" pitchFamily="18" charset="0"/>
              </a:rPr>
              <a:t>Advantages of the Composition Scheme</a:t>
            </a:r>
            <a:br>
              <a:rPr lang="en-IN" dirty="0"/>
            </a:br>
            <a:endParaRPr lang="en-IN" dirty="0"/>
          </a:p>
        </p:txBody>
      </p:sp>
      <p:sp>
        <p:nvSpPr>
          <p:cNvPr id="3" name="Content Placeholder 2">
            <a:extLst>
              <a:ext uri="{FF2B5EF4-FFF2-40B4-BE49-F238E27FC236}">
                <a16:creationId xmlns:a16="http://schemas.microsoft.com/office/drawing/2014/main" id="{B2AB85A2-9F24-301B-0F77-5D4B5A94090B}"/>
              </a:ext>
            </a:extLst>
          </p:cNvPr>
          <p:cNvSpPr>
            <a:spLocks noGrp="1"/>
          </p:cNvSpPr>
          <p:nvPr>
            <p:ph idx="1"/>
          </p:nvPr>
        </p:nvSpPr>
        <p:spPr/>
        <p:txBody>
          <a:bodyPr>
            <a:normAutofit/>
          </a:bodyPr>
          <a:lstStyle/>
          <a:p>
            <a:pPr>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Reduced Compliance Burden</a:t>
            </a:r>
          </a:p>
          <a:p>
            <a:pPr>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Lower Cost of Compliance</a:t>
            </a:r>
          </a:p>
          <a:p>
            <a:pPr>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 Simplicity</a:t>
            </a:r>
          </a:p>
          <a:p>
            <a:pPr>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 Improved Cash Flow</a:t>
            </a:r>
          </a:p>
          <a:p>
            <a:pPr>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Encouragement to Small Enterprises </a:t>
            </a:r>
          </a:p>
          <a:p>
            <a:endParaRPr lang="en-IN" dirty="0"/>
          </a:p>
        </p:txBody>
      </p:sp>
    </p:spTree>
    <p:extLst>
      <p:ext uri="{BB962C8B-B14F-4D97-AF65-F5344CB8AC3E}">
        <p14:creationId xmlns:p14="http://schemas.microsoft.com/office/powerpoint/2010/main" val="3660997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4E2BC-FA94-D9E3-8C5B-D4EF3CF864CE}"/>
              </a:ext>
            </a:extLst>
          </p:cNvPr>
          <p:cNvSpPr>
            <a:spLocks noGrp="1"/>
          </p:cNvSpPr>
          <p:nvPr>
            <p:ph type="title"/>
          </p:nvPr>
        </p:nvSpPr>
        <p:spPr/>
        <p:txBody>
          <a:bodyPr>
            <a:normAutofit fontScale="90000"/>
          </a:bodyPr>
          <a:lstStyle/>
          <a:p>
            <a:br>
              <a:rPr lang="en-IN" b="1" dirty="0"/>
            </a:br>
            <a:r>
              <a:rPr lang="en-IN" b="1" dirty="0">
                <a:latin typeface="Times New Roman" panose="02020603050405020304" pitchFamily="18" charset="0"/>
                <a:cs typeface="Times New Roman" panose="02020603050405020304" pitchFamily="18" charset="0"/>
              </a:rPr>
              <a:t>Disadvantages of the Composition Scheme</a:t>
            </a:r>
            <a:br>
              <a:rPr lang="en-IN"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1C363F6-080A-B609-37E3-FD9B66BC8541}"/>
              </a:ext>
            </a:extLst>
          </p:cNvPr>
          <p:cNvSpPr>
            <a:spLocks noGrp="1"/>
          </p:cNvSpPr>
          <p:nvPr>
            <p:ph idx="1"/>
          </p:nvPr>
        </p:nvSpPr>
        <p:spPr/>
        <p:txBody>
          <a:bodyPr>
            <a:normAutofit/>
          </a:bodyPr>
          <a:lstStyle/>
          <a:p>
            <a:pPr>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No Input Tax Credit</a:t>
            </a:r>
          </a:p>
          <a:p>
            <a:pPr>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Cannot Collect GST Separately</a:t>
            </a:r>
          </a:p>
          <a:p>
            <a:pPr>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Restricted Business Expansion</a:t>
            </a:r>
          </a:p>
          <a:p>
            <a:pPr>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Reduced Competitiveness</a:t>
            </a:r>
          </a:p>
          <a:p>
            <a:pPr>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Limited Scope</a:t>
            </a:r>
          </a:p>
        </p:txBody>
      </p:sp>
    </p:spTree>
    <p:extLst>
      <p:ext uri="{BB962C8B-B14F-4D97-AF65-F5344CB8AC3E}">
        <p14:creationId xmlns:p14="http://schemas.microsoft.com/office/powerpoint/2010/main" val="51976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944A7-383C-6582-5CDA-E451D384211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COMPOSITION SCHEME</a:t>
            </a:r>
          </a:p>
        </p:txBody>
      </p:sp>
      <p:pic>
        <p:nvPicPr>
          <p:cNvPr id="4" name="Content Placeholder 3">
            <a:extLst>
              <a:ext uri="{FF2B5EF4-FFF2-40B4-BE49-F238E27FC236}">
                <a16:creationId xmlns:a16="http://schemas.microsoft.com/office/drawing/2014/main" id="{E21D8F33-DEC5-84D1-B625-E40FA2D3B5B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22089" y="2557463"/>
            <a:ext cx="7737987" cy="3577866"/>
          </a:xfrm>
          <a:prstGeom prst="rect">
            <a:avLst/>
          </a:prstGeom>
          <a:noFill/>
          <a:ln>
            <a:noFill/>
          </a:ln>
        </p:spPr>
      </p:pic>
    </p:spTree>
    <p:extLst>
      <p:ext uri="{BB962C8B-B14F-4D97-AF65-F5344CB8AC3E}">
        <p14:creationId xmlns:p14="http://schemas.microsoft.com/office/powerpoint/2010/main" val="3806732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B7EF8-3506-2BAF-F154-E18B4EFDD1C3}"/>
              </a:ext>
            </a:extLst>
          </p:cNvPr>
          <p:cNvSpPr>
            <a:spLocks noGrp="1"/>
          </p:cNvSpPr>
          <p:nvPr>
            <p:ph type="title"/>
          </p:nvPr>
        </p:nvSpPr>
        <p:spPr/>
        <p:txBody>
          <a:bodyPr>
            <a:normAutofit fontScale="90000"/>
          </a:bodyPr>
          <a:lstStyle/>
          <a:p>
            <a:br>
              <a:rPr lang="en-IN" b="1" dirty="0"/>
            </a:br>
            <a:r>
              <a:rPr lang="en-IN" sz="8000" b="1" dirty="0">
                <a:latin typeface="Times New Roman" panose="02020603050405020304" pitchFamily="18" charset="0"/>
                <a:cs typeface="Times New Roman" panose="02020603050405020304" pitchFamily="18" charset="0"/>
              </a:rPr>
              <a:t>Conclusion</a:t>
            </a:r>
            <a:br>
              <a:rPr lang="en-IN" sz="8000" dirty="0">
                <a:latin typeface="Times New Roman" panose="02020603050405020304" pitchFamily="18" charset="0"/>
                <a:cs typeface="Times New Roman" panose="02020603050405020304" pitchFamily="18" charset="0"/>
              </a:rPr>
            </a:br>
            <a:endParaRPr lang="en-IN" sz="8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45C4E19-062B-92C5-B04D-A8C83A81CA5C}"/>
              </a:ext>
            </a:extLst>
          </p:cNvPr>
          <p:cNvSpPr>
            <a:spLocks noGrp="1"/>
          </p:cNvSpPr>
          <p:nvPr>
            <p:ph idx="1"/>
          </p:nvPr>
        </p:nvSpPr>
        <p:spPr/>
        <p:txBody>
          <a:bodyPr>
            <a:normAutofit fontScale="92500" lnSpcReduction="10000"/>
          </a:bodyPr>
          <a:lstStyle/>
          <a:p>
            <a:pPr marL="0" indent="0">
              <a:buNone/>
            </a:pPr>
            <a:endParaRPr lang="en-IN" dirty="0"/>
          </a:p>
          <a:p>
            <a:pPr marL="0" indent="0">
              <a:buNone/>
            </a:pPr>
            <a:r>
              <a:rPr lang="en-IN" dirty="0">
                <a:latin typeface="Times New Roman" panose="02020603050405020304" pitchFamily="18" charset="0"/>
                <a:cs typeface="Times New Roman" panose="02020603050405020304" pitchFamily="18" charset="0"/>
              </a:rPr>
              <a:t>The Composition Scheme is an important feature of India's GST framework that aims to support small taxpayers by simplifying tax compliance and reducing administrative burdens. It offers lower tax rates, fewer filing requirements, and easier record maintenance. However, businesses opting for the scheme must carefully evaluate its limitations, particularly the inability to claim Input Tax Credit and restrictions on interstate supplies. For many small traders, manufacturers, restaurants, and service providers, the Composition Scheme serves as an effective and economical tax compliance option. </a:t>
            </a:r>
          </a:p>
          <a:p>
            <a:endParaRPr lang="en-IN" dirty="0"/>
          </a:p>
          <a:p>
            <a:endParaRPr lang="en-IN" dirty="0"/>
          </a:p>
        </p:txBody>
      </p:sp>
    </p:spTree>
    <p:extLst>
      <p:ext uri="{BB962C8B-B14F-4D97-AF65-F5344CB8AC3E}">
        <p14:creationId xmlns:p14="http://schemas.microsoft.com/office/powerpoint/2010/main" val="4198576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E33E51-226B-0B33-3318-2339D174FB0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111045" y="1022555"/>
            <a:ext cx="9586452" cy="470965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88035361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53</TotalTime>
  <Words>575</Words>
  <Application>Microsoft Office PowerPoint</Application>
  <PresentationFormat>Widescreen</PresentationFormat>
  <Paragraphs>92</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Garamond</vt:lpstr>
      <vt:lpstr>Times New Roman</vt:lpstr>
      <vt:lpstr>Wingdings</vt:lpstr>
      <vt:lpstr>Organic</vt:lpstr>
      <vt:lpstr>RESEARCH PROJECT REPORT IN FULFILMENT OF SUMMER INTERNSHIP PROJECT</vt:lpstr>
      <vt:lpstr> Meaning of Composition Scheme </vt:lpstr>
      <vt:lpstr> Legal Framework </vt:lpstr>
      <vt:lpstr> Features of the Composition Scheme </vt:lpstr>
      <vt:lpstr>Eligibility Criteria</vt:lpstr>
      <vt:lpstr> Eligible Persons </vt:lpstr>
      <vt:lpstr>Conditions for Eligibility</vt:lpstr>
      <vt:lpstr> Persons Not Eligible </vt:lpstr>
      <vt:lpstr>Tax Rates under Composition Scheme </vt:lpstr>
      <vt:lpstr> Registration and Procedure </vt:lpstr>
      <vt:lpstr> Advantages of the Composition Scheme </vt:lpstr>
      <vt:lpstr> Disadvantages of the Composition Scheme </vt:lpstr>
      <vt:lpstr>COMPOSITION SCHEME</vt:lpstr>
      <vt:lpstr> Conclusion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saif siddiqui</dc:creator>
  <cp:lastModifiedBy>saif siddiqui</cp:lastModifiedBy>
  <cp:revision>1</cp:revision>
  <dcterms:created xsi:type="dcterms:W3CDTF">2026-06-17T16:40:57Z</dcterms:created>
  <dcterms:modified xsi:type="dcterms:W3CDTF">2026-06-17T17:39:02Z</dcterms:modified>
</cp:coreProperties>
</file>